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6" r:id="rId2"/>
    <p:sldId id="442" r:id="rId3"/>
    <p:sldId id="524" r:id="rId4"/>
    <p:sldId id="526" r:id="rId5"/>
    <p:sldId id="527" r:id="rId6"/>
    <p:sldId id="528" r:id="rId7"/>
    <p:sldId id="529" r:id="rId8"/>
    <p:sldId id="530" r:id="rId9"/>
    <p:sldId id="531" r:id="rId10"/>
    <p:sldId id="532" r:id="rId11"/>
    <p:sldId id="533" r:id="rId12"/>
    <p:sldId id="534" r:id="rId13"/>
    <p:sldId id="535" r:id="rId14"/>
    <p:sldId id="552" r:id="rId15"/>
    <p:sldId id="469" r:id="rId16"/>
    <p:sldId id="470" r:id="rId17"/>
    <p:sldId id="536" r:id="rId18"/>
    <p:sldId id="472" r:id="rId19"/>
    <p:sldId id="473" r:id="rId20"/>
    <p:sldId id="474" r:id="rId21"/>
    <p:sldId id="475" r:id="rId22"/>
    <p:sldId id="476" r:id="rId23"/>
    <p:sldId id="477" r:id="rId24"/>
    <p:sldId id="478" r:id="rId25"/>
    <p:sldId id="548" r:id="rId26"/>
    <p:sldId id="549" r:id="rId27"/>
    <p:sldId id="550" r:id="rId28"/>
    <p:sldId id="551" r:id="rId29"/>
    <p:sldId id="553" r:id="rId30"/>
    <p:sldId id="554" r:id="rId31"/>
    <p:sldId id="555" r:id="rId32"/>
    <p:sldId id="273" r:id="rId33"/>
    <p:sldId id="338" r:id="rId34"/>
    <p:sldId id="394" r:id="rId35"/>
    <p:sldId id="340" r:id="rId36"/>
    <p:sldId id="284" r:id="rId37"/>
    <p:sldId id="274" r:id="rId38"/>
    <p:sldId id="502" r:id="rId39"/>
    <p:sldId id="353" r:id="rId40"/>
    <p:sldId id="377" r:id="rId41"/>
    <p:sldId id="285"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652" autoAdjust="0"/>
    <p:restoredTop sz="76953" autoAdjust="0"/>
  </p:normalViewPr>
  <p:slideViewPr>
    <p:cSldViewPr snapToGrid="0" snapToObjects="1">
      <p:cViewPr>
        <p:scale>
          <a:sx n="80" d="100"/>
          <a:sy n="80" d="100"/>
        </p:scale>
        <p:origin x="208" y="1040"/>
      </p:cViewPr>
      <p:guideLst>
        <p:guide orient="horz" pos="2160"/>
        <p:guide pos="3840"/>
      </p:guideLst>
    </p:cSldViewPr>
  </p:slideViewPr>
  <p:notesTextViewPr>
    <p:cViewPr>
      <p:scale>
        <a:sx n="100" d="100"/>
        <a:sy n="10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11/7/22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dirty="0"/>
              <a:t>النصّ الكتابي:</a:t>
            </a:r>
          </a:p>
          <a:p>
            <a:pPr algn="r" rtl="1"/>
            <a:r>
              <a:rPr lang="ar-LB" sz="1200" dirty="0"/>
              <a:t>أعمال الرسل ٢: ١ - ١٣</a:t>
            </a:r>
          </a:p>
          <a:p>
            <a:pPr algn="r" rtl="1"/>
            <a:r>
              <a:rPr lang="ar-LB" sz="1200" dirty="0"/>
              <a:t>أعمال الرسل ٢: ٣٨ - ٤٧</a:t>
            </a:r>
          </a:p>
          <a:p>
            <a:pPr algn="r" rtl="1"/>
            <a:r>
              <a:rPr lang="ar-LB" sz="1200" dirty="0"/>
              <a:t> </a:t>
            </a:r>
          </a:p>
          <a:p>
            <a:pPr algn="r" rtl="1"/>
            <a:r>
              <a:rPr lang="ar-LB" sz="1200" b="1" dirty="0"/>
              <a:t>الفكرة الرئيسية:</a:t>
            </a:r>
          </a:p>
          <a:p>
            <a:pPr algn="r" rtl="1"/>
            <a:r>
              <a:rPr lang="ar-LB" sz="1200" dirty="0"/>
              <a:t>أن يدرك الولد أن الروح القدس يمنحنا القوّة والشجاعة، ومعرفة أنّه برفقتنا على الدّوام. كذلك قيادتهم لتصميم اتباع يسوع، وليشهدوا عنه.</a:t>
            </a:r>
            <a:endParaRPr lang="en-LB" sz="1200"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بطرس يتغيَّر</a:t>
            </a:r>
          </a:p>
          <a:p>
            <a:pPr algn="r"/>
            <a:r>
              <a:rPr lang="ar-LB" dirty="0"/>
              <a:t>أمّا بطرس، وهو التلميذ الذي أنكر يسوع ثلاث مرات قبيل صلب يسوع، أظهر في ذلك اليوم عمل الروح القدس المغيِّر في حياته، إذ أصبح واعظًا جريئًا وشُجاعًا. وكانت رسالته التي تكلَّمت عن نعمة يسوع المُخلِّصة، مُؤثِّرة وقويةً جدًّا،حيث تاب آنذاك وآمن ثلاثة آلاف شخص بالمسيح. وهكذا وُلدت الكنيسة، بقوَّة الروح القدس.</a:t>
            </a:r>
          </a:p>
          <a:p>
            <a:pPr algn="r"/>
            <a:endParaRPr lang="ar-LB" dirty="0"/>
          </a:p>
          <a:p>
            <a:pPr algn="r"/>
            <a:r>
              <a:rPr lang="ar-LB" dirty="0"/>
              <a:t>لقد وعد يسوع التلاميذ بأن يرسل لهم الله الروح القدس، ولكنهم لم يفهموا وعده في البداية، ورغم ذلك أطاعوا كلامه. وهكذا حلَّ الروح القدس عليهم، وقد آمن الكثير من الناس بيسوع وخَلُص. وقد رأينا كيف أنَّ بطرس أيضًا تغيَّرت حياته. ونحن أيضًا عندما نؤمن بيسوع يدخل الروح القدس إلى قلوبنا ويصنع تغييرًا في حياتنا. فهل تريد أن تتبع يسوع وتصبح من تلاميذه وتشهد عنه؟ دعونا نحني رؤوسنا للصلاة. قُد الأولاد في الصلاة.</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682677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 المواد المطلوبة: </a:t>
            </a:r>
            <a:r>
              <a:rPr lang="ar-LB" dirty="0"/>
              <a:t>بالون (عدد ٢) – عبوة بلاستيك (عدد ٢) – خل – </a:t>
            </a:r>
          </a:p>
          <a:p>
            <a:pPr algn="r"/>
            <a:r>
              <a:rPr lang="ar-LB" dirty="0"/>
              <a:t>باكينغ الصودا</a:t>
            </a:r>
          </a:p>
          <a:p>
            <a:pPr algn="r"/>
            <a:endParaRPr lang="ar-LB" dirty="0"/>
          </a:p>
          <a:p>
            <a:pPr algn="r"/>
            <a:r>
              <a:rPr lang="ar-LB" b="1" u="none" dirty="0"/>
              <a:t>شرح وتطبيق</a:t>
            </a:r>
          </a:p>
          <a:p>
            <a:pPr marL="171450" lvl="0" indent="-171450" algn="r" rtl="1">
              <a:buFont typeface="Arial" panose="020B0604020202020204" pitchFamily="34" charset="0"/>
              <a:buChar char="•"/>
            </a:pPr>
            <a:r>
              <a:rPr lang="ar-LB" dirty="0"/>
              <a:t>ضع الخل في عبوة بلاستيك (١)، وضع البالون (١) على رأسها.</a:t>
            </a:r>
          </a:p>
          <a:p>
            <a:pPr marL="171450" lvl="0" indent="-171450" algn="r" rtl="1">
              <a:buFont typeface="Arial" panose="020B0604020202020204" pitchFamily="34" charset="0"/>
              <a:buChar char="•"/>
            </a:pPr>
            <a:r>
              <a:rPr lang="ar-LB" dirty="0"/>
              <a:t>ضع الخل في عبوة بلاستيك (٢) .</a:t>
            </a:r>
          </a:p>
          <a:p>
            <a:pPr marL="171450" lvl="0" indent="-171450" algn="r" rtl="1">
              <a:buFont typeface="Arial" panose="020B0604020202020204" pitchFamily="34" charset="0"/>
              <a:buChar char="•"/>
            </a:pPr>
            <a:r>
              <a:rPr lang="ar-LB" dirty="0"/>
              <a:t>ضع باكينغ الصودا داخل البالون (٢)</a:t>
            </a:r>
          </a:p>
          <a:p>
            <a:pPr marL="171450" lvl="0" indent="-171450" algn="r" rtl="1">
              <a:buFont typeface="Arial" panose="020B0604020202020204" pitchFamily="34" charset="0"/>
              <a:buChar char="•"/>
            </a:pPr>
            <a:r>
              <a:rPr lang="ar-LB" dirty="0"/>
              <a:t>ضع البالون (٢) على رأس العبوة (٢) دون تفريغ ما في داخله.</a:t>
            </a:r>
          </a:p>
          <a:p>
            <a:pPr marL="171450" lvl="0" indent="-171450" algn="r" rtl="1">
              <a:buFont typeface="Arial" panose="020B0604020202020204" pitchFamily="34" charset="0"/>
              <a:buChar char="•"/>
            </a:pPr>
            <a:r>
              <a:rPr lang="ar-LB" dirty="0"/>
              <a:t>ضع القنينة (١) و(٢) أمام الأولاد.</a:t>
            </a:r>
          </a:p>
          <a:p>
            <a:pPr algn="r"/>
            <a:endParaRPr lang="ar-LB" dirty="0"/>
          </a:p>
          <a:p>
            <a:pPr algn="r"/>
            <a:r>
              <a:rPr lang="ar-LB" dirty="0"/>
              <a:t>سنشاهد الآن مثالاً عن كيفيَّة عمل الروح القدس في حياتنا.</a:t>
            </a:r>
          </a:p>
          <a:p>
            <a:pPr algn="r"/>
            <a:r>
              <a:rPr lang="ar-LB" dirty="0"/>
              <a:t>عندما صعد يسوع إلى السماء، أعطانا هدية عظيمة وهي الروح القدس، ليمكث في قلوبنا، ويُقوّينا، ويُشجّعنا، ويُساعدنا على فهم الكتاب المقدَّس.كذلك يجعلنا نميّز بين الصواب والخطأ. نحن بمفردنا لا نستطيع فعل هذا كلّه، مثل هذه العبوة (١)، (خض القنينة) اسأل الأولاد هل تغيَّر شكل البالون؟ هل حصل له شيء؟ (اسمع الإجابات). صحيح، الخل بمفرده لا يصنع فرقاً. وهكذا من دون عمل الروح القدس في حياتنا لن نستطيع أن نتغيّر.</a:t>
            </a:r>
          </a:p>
          <a:p>
            <a:pPr algn="r"/>
            <a:endParaRPr lang="ar-LB" dirty="0"/>
          </a:p>
          <a:p>
            <a:pPr algn="r"/>
            <a:r>
              <a:rPr lang="ar-LB" dirty="0"/>
              <a:t>والآن سنشاهد القنينة (٢) التي تحتوي على باكينغ الصودا، (تفريغ البالون في القنينة). اسأل الأولاد ما الذي حصل؟ (اسمع الإجابات). لقد تغيَّر شكل البالون!؟ وهكذا تتغيَّر حياتنا عندما يسكن الروح القدس فينا.</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277196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وواضح.</a:t>
            </a:r>
          </a:p>
          <a:p>
            <a:pPr marL="0" algn="r" defTabSz="914400" rtl="1" eaLnBrk="1" latinLnBrk="0" hangingPunct="1"/>
            <a:endParaRPr lang="ar-LB" dirty="0"/>
          </a:p>
          <a:p>
            <a:pPr marL="0" algn="r" defTabSz="914400" rtl="1" eaLnBrk="1" latinLnBrk="0" hangingPunct="1"/>
            <a:r>
              <a:rPr lang="ar-LB" b="1" dirty="0"/>
              <a:t>شرح الآية</a:t>
            </a:r>
          </a:p>
          <a:p>
            <a:pPr marL="0" algn="r" defTabSz="914400" rtl="1" eaLnBrk="1" latinLnBrk="0" hangingPunct="1"/>
            <a:r>
              <a:rPr lang="ar-LB" b="1" u="sng" dirty="0"/>
              <a:t>ثُمَّ بِمَا أَنَّكُمْ أَبْنَاءٌ: </a:t>
            </a:r>
            <a:r>
              <a:rPr lang="ar-LB" dirty="0"/>
              <a:t>عندما نؤمن بالله وبما فعله لأجلنا، نُصبح أبناءه وهو يهتم بنا. وهذا يمكِّننا من أن نفرح ونستمتع بكل ما أعدَّه لنا كأولاد له.</a:t>
            </a:r>
          </a:p>
          <a:p>
            <a:pPr marL="0" algn="r" defTabSz="914400" rtl="1" eaLnBrk="1" latinLnBrk="0" hangingPunct="1"/>
            <a:r>
              <a:rPr lang="ar-LB" b="1" u="sng" dirty="0"/>
              <a:t>أَرْسَلَ اللهُ رُوحَ ابْنِهِ: </a:t>
            </a:r>
            <a:r>
              <a:rPr lang="ar-LB" dirty="0"/>
              <a:t>أرسل الله روح ابنه ، أي أرسل الروح القدس ليكون معنا ويرشدنا ويقوِّينا ويشجِّعنا. </a:t>
            </a:r>
          </a:p>
          <a:p>
            <a:pPr marL="0" algn="r" defTabSz="914400" rtl="1" eaLnBrk="1" latinLnBrk="0" hangingPunct="1"/>
            <a:r>
              <a:rPr lang="ar-LB" b="1" u="sng" dirty="0"/>
              <a:t>إلَى قُلُوبِكُمْ: </a:t>
            </a:r>
            <a:r>
              <a:rPr lang="ar-LB" dirty="0"/>
              <a:t>يسكن الروح القدس في قلوبنا فيُقوينا لنعلن إيماننا بيسوع المسيح ونكون في علاقة دائمة بيسوع، ونحبّه ونطيعه.</a:t>
            </a:r>
          </a:p>
          <a:p>
            <a:pPr marL="0" algn="r" defTabSz="914400" rtl="1" eaLnBrk="1" latinLnBrk="0" hangingPunct="1"/>
            <a:endParaRPr lang="ar-LB" dirty="0"/>
          </a:p>
          <a:p>
            <a:pPr marL="0" algn="r" defTabSz="914400" rtl="1" eaLnBrk="1" latinLnBrk="0" hangingPunct="1"/>
            <a:r>
              <a:rPr lang="ar-LB" b="1" dirty="0"/>
              <a:t>كرِّر الآية عدَّة مرّات مع الأولاد.</a:t>
            </a:r>
            <a:endParaRPr lang="en-LB" b="1" dirty="0"/>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لعبة لحفظ الآية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1"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b="0" kern="1200" dirty="0">
                <a:solidFill>
                  <a:schemeClr val="tx1"/>
                </a:solidFill>
                <a:effectLst/>
                <a:latin typeface="+mn-lt"/>
                <a:ea typeface="+mn-ea"/>
                <a:cs typeface="+mn-cs"/>
              </a:rPr>
              <a:t>عيدان من خشب (عدد ٢).</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اكتب كلّ كلمة من كلمات الآية على ورقة صغيرة بقياس ٦*٦ سنتم (نسختين).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اختر ولدين واعطِ كلّ ولد عوداً واحداً وكلمات الآية.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حدِّد ٠٢ ثانية من الوقت.</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على كلِّ ولد أن يقوم بإدخال كلمات الآية في العود الذي معه.</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الولد الذي يدخل الكلمات أوَّلاً وبتسلسل يكون الرابح.</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ملاحظة: يمكن وضع الموسيقى لتشجيع الأولاد. كرِّر اللعبة مع أولاد آخرين.</a:t>
            </a:r>
          </a:p>
        </p:txBody>
      </p:sp>
      <p:sp>
        <p:nvSpPr>
          <p:cNvPr id="4" name="Slide Number Placeholder 3"/>
          <p:cNvSpPr>
            <a:spLocks noGrp="1"/>
          </p:cNvSpPr>
          <p:nvPr>
            <p:ph type="sldNum" sz="quarter" idx="5"/>
          </p:nvPr>
        </p:nvSpPr>
        <p:spPr/>
        <p:txBody>
          <a:bodyPr/>
          <a:lstStyle/>
          <a:p>
            <a:fld id="{0A31E068-D99C-E840-A98D-6E78081BD850}" type="slidenum">
              <a:rPr lang="en-LB" smtClean="0"/>
              <a:t>38</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 </a:t>
            </a:r>
            <a:r>
              <a:rPr lang="ar-LB" b="1" dirty="0"/>
              <a:t>المواد المطلوبة: </a:t>
            </a:r>
            <a:r>
              <a:rPr lang="ar-LB" dirty="0"/>
              <a:t>شمعة، ولاّعة لإشعال الشمعة.</a:t>
            </a:r>
          </a:p>
          <a:p>
            <a:pPr algn="r"/>
            <a:endParaRPr lang="ar-LB" dirty="0"/>
          </a:p>
          <a:p>
            <a:pPr algn="r"/>
            <a:r>
              <a:rPr lang="ar-LB" b="1" dirty="0"/>
              <a:t>شرح وتطبيق</a:t>
            </a:r>
          </a:p>
          <a:p>
            <a:pPr marL="171450" indent="-171450" algn="r" rtl="1">
              <a:buFont typeface="Arial" panose="020B0604020202020204" pitchFamily="34" charset="0"/>
              <a:buChar char="•"/>
            </a:pPr>
            <a:r>
              <a:rPr lang="ar-LB" dirty="0"/>
              <a:t>أحضر الشمعة، واسأل الأولاد ماذا يحدث إن أطفأنا النور أو الضوء؟ (استمع إلى الإجابات). حسنًا، سنطفئ الضوء الآن. نحن لا نستطيع أن نرى بسبب الظلام! ولكن سأُشعل الشمعة لتضيء لنا.</a:t>
            </a:r>
          </a:p>
          <a:p>
            <a:pPr marL="171450" indent="-171450" algn="r" rtl="1">
              <a:buFont typeface="Arial" panose="020B0604020202020204" pitchFamily="34" charset="0"/>
              <a:buChar char="•"/>
            </a:pPr>
            <a:endParaRPr lang="ar-LB" dirty="0"/>
          </a:p>
          <a:p>
            <a:pPr marL="171450" indent="-171450" algn="r" rtl="1">
              <a:buFont typeface="Arial" panose="020B0604020202020204" pitchFamily="34" charset="0"/>
              <a:buChar char="•"/>
            </a:pPr>
            <a:r>
              <a:rPr lang="ar-LB" dirty="0"/>
              <a:t>انظروا، هكذا يرسل الله الروح القدس لأولاده. تمامًا مثل الضوء، لكي ينير حياتنا ويرشدنا ويكون برفقتنا دائمًا. كما أنَّ الروح القدس يمنعنا من فعل الخطيَّة.</a:t>
            </a:r>
          </a:p>
          <a:p>
            <a:pPr marL="171450" indent="-171450" algn="r" rtl="1">
              <a:buFont typeface="Arial" panose="020B0604020202020204" pitchFamily="34" charset="0"/>
              <a:buChar char="•"/>
            </a:pPr>
            <a:endParaRPr lang="ar-LB" dirty="0"/>
          </a:p>
          <a:p>
            <a:pPr marL="171450" indent="-171450" algn="r" rtl="1">
              <a:buFont typeface="Arial" panose="020B0604020202020204" pitchFamily="34" charset="0"/>
              <a:buChar char="•"/>
            </a:pPr>
            <a:r>
              <a:rPr lang="ar-LB" dirty="0"/>
              <a:t>والآن دعونا نشكر الله على عطيَّة الروح القدس التي وهبنا إياها، لكي ينير حياتنا ويرشدنا ويكون برفقتنا ويحذِّرنا ويبكِّتنا على فعل الخطيَّة. قُد الأولاد في صلاة قصيرة.</a:t>
            </a:r>
          </a:p>
          <a:p>
            <a:pPr marL="171450" indent="-171450" algn="r" rtl="1">
              <a:buFont typeface="Arial" panose="020B0604020202020204" pitchFamily="34" charset="0"/>
              <a:buChar char="•"/>
            </a:pPr>
            <a:endParaRPr lang="ar-LB" dirty="0"/>
          </a:p>
          <a:p>
            <a:pPr marL="171450" indent="-171450" algn="r" rtl="1">
              <a:buFont typeface="Arial" panose="020B0604020202020204" pitchFamily="34" charset="0"/>
              <a:buChar char="•"/>
            </a:pP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39</a:t>
            </a:fld>
            <a:endParaRPr lang="en-LB"/>
          </a:p>
        </p:txBody>
      </p:sp>
    </p:spTree>
    <p:extLst>
      <p:ext uri="{BB962C8B-B14F-4D97-AF65-F5344CB8AC3E}">
        <p14:creationId xmlns:p14="http://schemas.microsoft.com/office/powerpoint/2010/main" val="36732371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dirty="0"/>
              <a:t> </a:t>
            </a:r>
            <a:r>
              <a:rPr lang="ar-LB" b="1" dirty="0"/>
              <a:t>المواد المطلوبة: </a:t>
            </a:r>
            <a:r>
              <a:rPr lang="ar-LB" dirty="0"/>
              <a:t>كرتون ملوَّن - مقصّ –لاصق.</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dirty="0"/>
          </a:p>
          <a:p>
            <a:pPr marL="0" marR="0" lvl="0" indent="0" algn="r" defTabSz="914400" rtl="1" eaLnBrk="1" fontAlgn="auto" latinLnBrk="0" hangingPunct="1">
              <a:lnSpc>
                <a:spcPct val="100000"/>
              </a:lnSpc>
              <a:spcBef>
                <a:spcPts val="0"/>
              </a:spcBef>
              <a:spcAft>
                <a:spcPts val="0"/>
              </a:spcAft>
              <a:buClrTx/>
              <a:buSzTx/>
              <a:buFontTx/>
              <a:buNone/>
              <a:tabLst/>
              <a:defRPr/>
            </a:pPr>
            <a:r>
              <a:rPr lang="ar-LB" b="1" dirty="0"/>
              <a:t>اشرح وطبّق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ارسم شكل أقدام على الكرتون، ولتكن كلّها بحجم متساوٍ.</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اقطع الأقدام.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قمّ بلصقها على الأرض.</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أطلب من الأولاد الوقوف في الصف.</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على كلّ ولد أن يقفز حسب ترتيب الأقدام حتى النهاية، كلٌّ بدوره.</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ar-LB" dirty="0"/>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ar-LB" dirty="0"/>
          </a:p>
          <a:p>
            <a:pPr marL="0" marR="0" lvl="0" indent="0" algn="r" defTabSz="914400" rtl="1" eaLnBrk="1" fontAlgn="auto" latinLnBrk="0" hangingPunct="1">
              <a:lnSpc>
                <a:spcPct val="100000"/>
              </a:lnSpc>
              <a:spcBef>
                <a:spcPts val="0"/>
              </a:spcBef>
              <a:spcAft>
                <a:spcPts val="0"/>
              </a:spcAft>
              <a:buClrTx/>
              <a:buSzTx/>
              <a:buFontTx/>
              <a:buNone/>
              <a:tabLst/>
              <a:defRPr/>
            </a:pP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40</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أهلاً وسهلاً بكم يا أولاد. أنا سعيد/ة جدًّا أن أكون معكم اليوم. اسأل الأولاد، من يودّ أن يُذكِّرنا ما تعلّمناه الأسبوع الماضي؟ (اسمع الإجابات).</a:t>
            </a:r>
          </a:p>
          <a:p>
            <a:pPr algn="r" rtl="1"/>
            <a:r>
              <a:rPr lang="ar-LB" sz="1200" dirty="0"/>
              <a:t>حسنًا، اليوم سنتعلَّم أكثر عن الروح القدس وأهميَّة وجوده في حياتنا. كما أنّنا سنرى ما جرى مع التلاميذ بعد صعود يسوع إلى السماء. ولكن أولاً دعونا نحني رؤوسنا ونشكر الرب على الأسبوع الماضي، ونطلب حضوره الآن في وسطنا. اسأل الأولاد، من يرغب بالصّلاة؟ (اختر ولدًا وشجِّعهم على الصلاة).</a:t>
            </a:r>
          </a:p>
          <a:p>
            <a:pPr algn="r" rtl="1"/>
            <a:endParaRPr lang="ar-LB" sz="1200" dirty="0"/>
          </a:p>
          <a:p>
            <a:pPr algn="r" rtl="1"/>
            <a:r>
              <a:rPr lang="ar-LB" sz="1200" b="1" dirty="0"/>
              <a:t>“يا يسوع أشكرك على اعتنائك بنا. أشكرك لأجل حفظك ايّانا وحمايتنا طيلة الأسبوع الماضي. أرجوك أن تفتح أذهاننا لكي نتعلّم عنك أكثر، وتمنحنا نعمةَ فنعمل في حياتنا بما نسمع. باسم يسوع، آمين.“</a:t>
            </a:r>
            <a:endParaRPr lang="en-LB" sz="1200" b="1"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شكراً من كل القلب شكراً للقدوس الرب</a:t>
            </a:r>
          </a:p>
          <a:p>
            <a:pPr algn="ctr"/>
            <a:r>
              <a:rPr lang="ar-LB" dirty="0"/>
              <a:t>شكراً لأنه أعطانا ابنه</a:t>
            </a:r>
          </a:p>
          <a:p>
            <a:pPr algn="ctr"/>
            <a:r>
              <a:rPr lang="ar-LB" dirty="0"/>
              <a:t>ليقل الضعيف بطل أنا</a:t>
            </a:r>
          </a:p>
          <a:p>
            <a:pPr algn="ctr"/>
            <a:r>
              <a:rPr lang="ar-LB" dirty="0"/>
              <a:t>والفقير لي غنى</a:t>
            </a:r>
          </a:p>
          <a:p>
            <a:pPr algn="ctr"/>
            <a:r>
              <a:rPr lang="ar-LB" dirty="0"/>
              <a:t>لأجل ما أعطى الرب لنا شكراً</a:t>
            </a:r>
          </a:p>
          <a:p>
            <a:pPr algn="ctr"/>
            <a:endParaRPr lang="ar-LB" dirty="0"/>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2535364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0"/>
            <a:r>
              <a:rPr lang="ar-LB" sz="1200" b="0" i="0" u="none" strike="noStrike" baseline="30000" dirty="0">
                <a:solidFill>
                  <a:srgbClr val="24408E"/>
                </a:solidFill>
                <a:latin typeface="Arial" panose="020B0604020202020204" pitchFamily="34" charset="0"/>
              </a:rPr>
              <a:t>يسوع بحب كل الناس           يسوع بيحبك</a:t>
            </a:r>
          </a:p>
          <a:p>
            <a:pPr marR="0" algn="ctr" rtl="0"/>
            <a:r>
              <a:rPr lang="ar-LB" sz="1200" b="0" i="0" u="none" strike="noStrike" baseline="30000" dirty="0">
                <a:solidFill>
                  <a:srgbClr val="24408E"/>
                </a:solidFill>
                <a:latin typeface="Arial" panose="020B0604020202020204" pitchFamily="34" charset="0"/>
              </a:rPr>
              <a:t>يسوع بحب كل الناس            هوي حدك</a:t>
            </a:r>
          </a:p>
          <a:p>
            <a:pPr marR="0" algn="ctr" rtl="0"/>
            <a:r>
              <a:rPr lang="ar-LB" sz="1200" b="0" i="0" u="none" strike="noStrike" baseline="30000" dirty="0">
                <a:solidFill>
                  <a:srgbClr val="24408E"/>
                </a:solidFill>
                <a:latin typeface="Arial" panose="020B0604020202020204" pitchFamily="34" charset="0"/>
              </a:rPr>
              <a:t>يسوع بحب كل الناس            مش لوحدك</a:t>
            </a:r>
          </a:p>
          <a:p>
            <a:pPr marR="0" algn="ctr" rtl="0"/>
            <a:r>
              <a:rPr lang="ar-LB" sz="1200" b="0" i="0" u="none" strike="noStrike" baseline="30000" dirty="0">
                <a:solidFill>
                  <a:srgbClr val="24408E"/>
                </a:solidFill>
                <a:latin typeface="Arial" panose="020B0604020202020204" pitchFamily="34" charset="0"/>
              </a:rPr>
              <a:t>يسوع حدك على طول	</a:t>
            </a:r>
          </a:p>
          <a:p>
            <a:pPr marR="0" algn="ctr" rtl="0"/>
            <a:endParaRPr lang="en-GB" sz="1200" b="0" i="0" u="none" strike="noStrike" baseline="30000" dirty="0">
              <a:solidFill>
                <a:srgbClr val="24408E"/>
              </a:solidFill>
              <a:latin typeface="Arial" panose="020B0604020202020204" pitchFamily="34" charset="0"/>
            </a:endParaRPr>
          </a:p>
          <a:p>
            <a:pPr marR="0" algn="ctr" rtl="0"/>
            <a:r>
              <a:rPr lang="en-GB" sz="1200" b="0" i="0" u="none" strike="noStrike" baseline="30000" dirty="0">
                <a:solidFill>
                  <a:srgbClr val="24408E"/>
                </a:solidFill>
                <a:latin typeface="Arial" panose="020B0604020202020204" pitchFamily="34" charset="0"/>
              </a:rPr>
              <a:t>- ١ - </a:t>
            </a:r>
          </a:p>
          <a:p>
            <a:pPr marR="0" algn="ctr" rtl="0"/>
            <a:r>
              <a:rPr lang="ar-LB" sz="1200" b="0" i="0" u="none" strike="noStrike" baseline="30000" dirty="0">
                <a:solidFill>
                  <a:srgbClr val="24408E"/>
                </a:solidFill>
                <a:latin typeface="Arial" panose="020B0604020202020204" pitchFamily="34" charset="0"/>
              </a:rPr>
              <a:t>يسوع خلقني                       بيحبني</a:t>
            </a:r>
          </a:p>
          <a:p>
            <a:pPr marR="0" algn="ctr" rtl="0"/>
            <a:r>
              <a:rPr lang="ar-LB" sz="1200" b="0" i="0" u="none" strike="noStrike" baseline="30000" dirty="0">
                <a:solidFill>
                  <a:srgbClr val="24408E"/>
                </a:solidFill>
                <a:latin typeface="Arial" panose="020B0604020202020204" pitchFamily="34" charset="0"/>
              </a:rPr>
              <a:t>يسوع خلقك                        بحبك</a:t>
            </a:r>
          </a:p>
          <a:p>
            <a:pPr marR="0" algn="ctr" rtl="0"/>
            <a:r>
              <a:rPr lang="ar-LB" sz="1200" b="0" i="0" u="none" strike="noStrike" baseline="30000" dirty="0">
                <a:solidFill>
                  <a:srgbClr val="24408E"/>
                </a:solidFill>
                <a:latin typeface="Arial" panose="020B0604020202020204" pitchFamily="34" charset="0"/>
              </a:rPr>
              <a:t>يسوع خلقنا كلنا                    بحبنا</a:t>
            </a:r>
          </a:p>
          <a:p>
            <a:pPr marR="0" algn="ctr" rtl="0"/>
            <a:r>
              <a:rPr lang="ar-LB" sz="1200" b="0" i="0" u="none" strike="noStrike" baseline="30000" dirty="0">
                <a:solidFill>
                  <a:srgbClr val="24408E"/>
                </a:solidFill>
                <a:latin typeface="Arial" panose="020B0604020202020204" pitchFamily="34" charset="0"/>
              </a:rPr>
              <a:t>يسوع بحبنا على طول</a:t>
            </a:r>
          </a:p>
          <a:p>
            <a:pPr marR="0" algn="ctr" rtl="0"/>
            <a:endParaRPr lang="en-GB" sz="1200" b="0" i="0" u="none" strike="noStrike" baseline="30000" dirty="0">
              <a:solidFill>
                <a:srgbClr val="24408E"/>
              </a:solidFill>
              <a:latin typeface="Arial" panose="020B0604020202020204" pitchFamily="34" charset="0"/>
            </a:endParaRPr>
          </a:p>
          <a:p>
            <a:pPr marR="0" algn="ctr" rtl="0"/>
            <a:r>
              <a:rPr lang="en-GB" sz="1200" b="0" i="0" u="none" strike="noStrike" baseline="30000" dirty="0">
                <a:solidFill>
                  <a:srgbClr val="24408E"/>
                </a:solidFill>
                <a:latin typeface="Arial" panose="020B0604020202020204" pitchFamily="34" charset="0"/>
              </a:rPr>
              <a:t>- ٢ -</a:t>
            </a:r>
          </a:p>
          <a:p>
            <a:pPr marR="0" algn="ctr" rtl="0"/>
            <a:r>
              <a:rPr lang="ar-LB" sz="1200" b="0" i="0" u="none" strike="noStrike" baseline="30000" dirty="0">
                <a:solidFill>
                  <a:srgbClr val="24408E"/>
                </a:solidFill>
                <a:latin typeface="Arial" panose="020B0604020202020204" pitchFamily="34" charset="0"/>
              </a:rPr>
              <a:t> يسوع خلقني مميز              أنا مميز</a:t>
            </a:r>
          </a:p>
          <a:p>
            <a:pPr marR="0" algn="ctr" rtl="0"/>
            <a:r>
              <a:rPr lang="ar-LB" sz="1200" b="0" i="0" u="none" strike="noStrike" baseline="30000" dirty="0">
                <a:solidFill>
                  <a:srgbClr val="24408E"/>
                </a:solidFill>
                <a:latin typeface="Arial" panose="020B0604020202020204" pitchFamily="34" charset="0"/>
              </a:rPr>
              <a:t>رح ضلني عالي صوتي        أنا مميز</a:t>
            </a:r>
          </a:p>
          <a:p>
            <a:pPr marR="0" algn="ctr" rtl="0"/>
            <a:r>
              <a:rPr lang="ar-LB" sz="1200" b="0" i="0" u="none" strike="noStrike" baseline="30000" dirty="0">
                <a:solidFill>
                  <a:srgbClr val="24408E"/>
                </a:solidFill>
                <a:latin typeface="Arial" panose="020B0604020202020204" pitchFamily="34" charset="0"/>
              </a:rPr>
              <a:t>يلا كلنا بصوت عالي           أنا مميز</a:t>
            </a:r>
          </a:p>
          <a:p>
            <a:pPr marR="0" algn="ctr" rtl="0"/>
            <a:r>
              <a:rPr lang="ar-LB" sz="1200" b="0" i="0" u="none" strike="noStrike" baseline="30000" dirty="0">
                <a:solidFill>
                  <a:srgbClr val="24408E"/>
                </a:solidFill>
                <a:latin typeface="Arial" panose="020B0604020202020204" pitchFamily="34" charset="0"/>
              </a:rPr>
              <a:t>يسوع بحبني على طول </a:t>
            </a:r>
          </a:p>
          <a:p>
            <a:pPr marR="0" algn="ctr" rtl="0"/>
            <a:r>
              <a:rPr lang="en-GB" sz="1200" b="0" i="0" u="none" strike="noStrike" baseline="30000" dirty="0">
                <a:solidFill>
                  <a:srgbClr val="24408E"/>
                </a:solidFill>
                <a:latin typeface="Arial" panose="020B0604020202020204" pitchFamily="34" charset="0"/>
              </a:rPr>
              <a:t>- ٣ - </a:t>
            </a:r>
          </a:p>
          <a:p>
            <a:pPr marR="0" algn="ctr" rtl="0"/>
            <a:r>
              <a:rPr lang="ar-LB" sz="1200" b="0" i="0" u="none" strike="noStrike" baseline="30000" dirty="0">
                <a:solidFill>
                  <a:srgbClr val="24408E"/>
                </a:solidFill>
                <a:latin typeface="Arial" panose="020B0604020202020204" pitchFamily="34" charset="0"/>
              </a:rPr>
              <a:t> رح زقف زقفه بالعالي          أنا مميز</a:t>
            </a:r>
          </a:p>
          <a:p>
            <a:pPr marR="0" algn="ctr" rtl="0"/>
            <a:r>
              <a:rPr lang="ar-LB" sz="1200" b="0" i="0" u="none" strike="noStrike" baseline="30000" dirty="0">
                <a:solidFill>
                  <a:srgbClr val="24408E"/>
                </a:solidFill>
                <a:latin typeface="Arial" panose="020B0604020202020204" pitchFamily="34" charset="0"/>
              </a:rPr>
              <a:t>رح زقف زقفه بالواطي         أنا مميز</a:t>
            </a:r>
          </a:p>
          <a:p>
            <a:pPr marR="0" algn="ctr" rtl="0"/>
            <a:r>
              <a:rPr lang="ar-LB" sz="1200" b="0" i="0" u="none" strike="noStrike" baseline="30000" dirty="0">
                <a:solidFill>
                  <a:srgbClr val="24408E"/>
                </a:solidFill>
                <a:latin typeface="Arial" panose="020B0604020202020204" pitchFamily="34" charset="0"/>
              </a:rPr>
              <a:t>يلاّ كلنا ب صوت عالي         أنا مميز</a:t>
            </a:r>
          </a:p>
          <a:p>
            <a:pPr marR="0" algn="ctr" rtl="0"/>
            <a:r>
              <a:rPr lang="ar-LB" sz="1200" b="0" i="0" u="none" strike="noStrike" baseline="30000" dirty="0">
                <a:solidFill>
                  <a:srgbClr val="24408E"/>
                </a:solidFill>
                <a:latin typeface="Arial" panose="020B0604020202020204" pitchFamily="34" charset="0"/>
              </a:rPr>
              <a:t>رح ضلني حبك يا يسوع</a:t>
            </a:r>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6</a:t>
            </a:fld>
            <a:endParaRPr lang="en-LB"/>
          </a:p>
        </p:txBody>
      </p:sp>
    </p:spTree>
    <p:extLst>
      <p:ext uri="{BB962C8B-B14F-4D97-AF65-F5344CB8AC3E}">
        <p14:creationId xmlns:p14="http://schemas.microsoft.com/office/powerpoint/2010/main" val="847846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يسوع هو الله الله الوحيد هيدا شي أكيد</a:t>
            </a:r>
          </a:p>
          <a:p>
            <a:pPr marL="0" algn="ctr" defTabSz="914400" rtl="1" eaLnBrk="1" latinLnBrk="0" hangingPunct="1"/>
            <a:r>
              <a:rPr lang="ar-LB" dirty="0"/>
              <a:t>يسوع هو الملك الملك الوحيد أنا أكيد</a:t>
            </a:r>
          </a:p>
          <a:p>
            <a:pPr marL="0" algn="ctr" defTabSz="914400" rtl="1" eaLnBrk="1" latinLnBrk="0" hangingPunct="1"/>
            <a:r>
              <a:rPr lang="ar-LB" dirty="0"/>
              <a:t>تعا وشوف سلطان الله</a:t>
            </a:r>
          </a:p>
          <a:p>
            <a:pPr marL="0" algn="ctr" defTabSz="914400" rtl="1" eaLnBrk="1" latinLnBrk="0" hangingPunct="1"/>
            <a:r>
              <a:rPr lang="ar-LB" dirty="0"/>
              <a:t>بيقدر يشفي الأمراض كللا</a:t>
            </a:r>
          </a:p>
          <a:p>
            <a:pPr marL="0" algn="ctr" defTabSz="914400" rtl="1" eaLnBrk="1" latinLnBrk="0" hangingPunct="1"/>
            <a:r>
              <a:rPr lang="ar-LB" dirty="0"/>
              <a:t>تعا وشوف الله بيشفيك</a:t>
            </a:r>
          </a:p>
          <a:p>
            <a:pPr marL="0" algn="ctr" defTabSz="914400" rtl="1" eaLnBrk="1" latinLnBrk="0" hangingPunct="1"/>
            <a:r>
              <a:rPr lang="ar-LB" dirty="0"/>
              <a:t>هو عايش / فيي وفيك</a:t>
            </a:r>
          </a:p>
          <a:p>
            <a:pPr marL="0" algn="ctr" defTabSz="914400" rtl="1" eaLnBrk="1" latinLnBrk="0" hangingPunct="1"/>
            <a:endParaRPr lang="ar-LB" dirty="0"/>
          </a:p>
          <a:p>
            <a:pPr marL="0" algn="ctr" defTabSz="914400" rtl="1" eaLnBrk="1" latinLnBrk="0" hangingPunct="1"/>
            <a:r>
              <a:rPr lang="ar-LB" dirty="0"/>
              <a:t> -يسوع هو الله الله الوحيد هيدا شي أكيد </a:t>
            </a:r>
          </a:p>
          <a:p>
            <a:pPr marL="0" algn="ctr" defTabSz="914400" rtl="1" eaLnBrk="1" latinLnBrk="0" hangingPunct="1"/>
            <a:r>
              <a:rPr lang="ar-LB" dirty="0"/>
              <a:t>يسوع هو الملك الملك الوحيد أنا أكيد</a:t>
            </a:r>
          </a:p>
          <a:p>
            <a:pPr marL="0" algn="ctr" defTabSz="914400" rtl="1" eaLnBrk="1" latinLnBrk="0" hangingPunct="1"/>
            <a:r>
              <a:rPr lang="ar-LB" dirty="0"/>
              <a:t>أكيد هو بيسمع صوتك</a:t>
            </a:r>
          </a:p>
          <a:p>
            <a:pPr marL="0" algn="ctr" defTabSz="914400" rtl="1" eaLnBrk="1" latinLnBrk="0" hangingPunct="1"/>
            <a:r>
              <a:rPr lang="ar-LB" dirty="0"/>
              <a:t>جرب مرة طلوب منو</a:t>
            </a:r>
          </a:p>
          <a:p>
            <a:pPr marL="0" algn="ctr" defTabSz="914400" rtl="1" eaLnBrk="1" latinLnBrk="0" hangingPunct="1"/>
            <a:r>
              <a:rPr lang="ar-LB" dirty="0"/>
              <a:t>هو دايماً موجود جنبك</a:t>
            </a:r>
          </a:p>
          <a:p>
            <a:pPr marL="0" algn="ctr" defTabSz="914400" rtl="1" eaLnBrk="1" latinLnBrk="0" hangingPunct="1"/>
            <a:r>
              <a:rPr lang="ar-LB" dirty="0"/>
              <a:t>هو عايش/ ودايما حدك</a:t>
            </a:r>
          </a:p>
          <a:p>
            <a:pPr marL="0" algn="ctr" defTabSz="914400" rtl="1" eaLnBrk="1" latinLnBrk="0" hangingPunct="1"/>
            <a:r>
              <a:rPr lang="ar-LB" dirty="0"/>
              <a:t>أنا بدّي / أطلب منك</a:t>
            </a:r>
          </a:p>
          <a:p>
            <a:pPr marL="0" algn="ctr" defTabSz="914400" rtl="1" eaLnBrk="1" latinLnBrk="0" hangingPunct="1"/>
            <a:r>
              <a:rPr lang="ar-LB" dirty="0"/>
              <a:t>تسمع صلاتي من عندك</a:t>
            </a:r>
          </a:p>
          <a:p>
            <a:pPr marL="0" algn="ctr" defTabSz="914400" rtl="1" eaLnBrk="1" latinLnBrk="0" hangingPunct="1"/>
            <a:r>
              <a:rPr lang="ar-LB" dirty="0"/>
              <a:t>تسامحني يا يسوع</a:t>
            </a:r>
          </a:p>
          <a:p>
            <a:pPr marL="0" algn="ctr" defTabSz="914400" rtl="1" eaLnBrk="1" latinLnBrk="0" hangingPunct="1"/>
            <a:r>
              <a:rPr lang="ar-LB" dirty="0"/>
              <a:t>من كل قلبي / أنا بوثق فيك</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14</a:t>
            </a:fld>
            <a:endParaRPr lang="en-LB"/>
          </a:p>
        </p:txBody>
      </p:sp>
    </p:spTree>
    <p:extLst>
      <p:ext uri="{BB962C8B-B14F-4D97-AF65-F5344CB8AC3E}">
        <p14:creationId xmlns:p14="http://schemas.microsoft.com/office/powerpoint/2010/main" val="1234602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مميز… شبهه…. على صورته….. محبوب….. غالي </a:t>
            </a:r>
          </a:p>
          <a:p>
            <a:pPr algn="ctr" rtl="1"/>
            <a:r>
              <a:rPr lang="ar-LB" sz="1200" kern="1200" dirty="0">
                <a:solidFill>
                  <a:schemeClr val="tx1"/>
                </a:solidFill>
                <a:effectLst/>
                <a:latin typeface="+mn-lt"/>
                <a:ea typeface="+mn-ea"/>
                <a:cs typeface="+mn-cs"/>
              </a:rPr>
              <a:t>على قلب الرب يسوع أنت غالي ليك مكان عنده جنب مكاني</a:t>
            </a:r>
          </a:p>
          <a:p>
            <a:pPr algn="ctr" rtl="1"/>
            <a:r>
              <a:rPr lang="ar-LB" sz="1200" kern="1200" dirty="0">
                <a:solidFill>
                  <a:schemeClr val="tx1"/>
                </a:solidFill>
                <a:effectLst/>
                <a:latin typeface="+mn-lt"/>
                <a:ea typeface="+mn-ea"/>
                <a:cs typeface="+mn-cs"/>
              </a:rPr>
              <a:t> </a:t>
            </a:r>
          </a:p>
          <a:p>
            <a:pPr algn="ctr" rtl="1"/>
            <a:r>
              <a:rPr lang="ar-LB" sz="1200" kern="1200" dirty="0">
                <a:solidFill>
                  <a:schemeClr val="tx1"/>
                </a:solidFill>
                <a:effectLst/>
                <a:latin typeface="+mn-lt"/>
                <a:ea typeface="+mn-ea"/>
                <a:cs typeface="+mn-cs"/>
              </a:rPr>
              <a:t>انت شبهه على صورته ومثاله هو ده وعده وهو ده كلامه</a:t>
            </a:r>
          </a:p>
          <a:p>
            <a:pPr algn="ctr" rtl="1"/>
            <a:r>
              <a:rPr lang="ar-LB" sz="1200" kern="1200" dirty="0">
                <a:solidFill>
                  <a:schemeClr val="tx1"/>
                </a:solidFill>
                <a:effectLst/>
                <a:latin typeface="+mn-lt"/>
                <a:ea typeface="+mn-ea"/>
                <a:cs typeface="+mn-cs"/>
              </a:rPr>
              <a:t>زي النجوم باينيين منورين وسط الكون مميزين</a:t>
            </a:r>
          </a:p>
          <a:p>
            <a:pPr algn="ctr" rtl="1"/>
            <a:r>
              <a:rPr lang="ar-LB" sz="1200" kern="1200" dirty="0">
                <a:solidFill>
                  <a:schemeClr val="tx1"/>
                </a:solidFill>
                <a:effectLst/>
                <a:latin typeface="+mn-lt"/>
                <a:ea typeface="+mn-ea"/>
                <a:cs typeface="+mn-cs"/>
              </a:rPr>
              <a:t>احنا نجوم فى عين يسوع ياللا نقول بصوت مسموع</a:t>
            </a:r>
          </a:p>
          <a:p>
            <a:pPr algn="ctr" rtl="1"/>
            <a:r>
              <a:rPr lang="ar-LB" sz="1200" kern="1200" dirty="0">
                <a:solidFill>
                  <a:schemeClr val="tx1"/>
                </a:solidFill>
                <a:effectLst/>
                <a:latin typeface="+mn-lt"/>
                <a:ea typeface="+mn-ea"/>
                <a:cs typeface="+mn-cs"/>
              </a:rPr>
              <a:t>مميز ... شبهه ... على صورته ... محبوب ... غالي</a:t>
            </a:r>
          </a:p>
        </p:txBody>
      </p:sp>
      <p:sp>
        <p:nvSpPr>
          <p:cNvPr id="4" name="Slide Number Placeholder 3"/>
          <p:cNvSpPr>
            <a:spLocks noGrp="1"/>
          </p:cNvSpPr>
          <p:nvPr>
            <p:ph type="sldNum" sz="quarter" idx="5"/>
          </p:nvPr>
        </p:nvSpPr>
        <p:spPr/>
        <p:txBody>
          <a:bodyPr/>
          <a:lstStyle/>
          <a:p>
            <a:fld id="{00733B0E-556F-354F-91C9-545EC2CF5A30}" type="slidenum">
              <a:rPr lang="en-LB" smtClean="0"/>
              <a:t>25</a:t>
            </a:fld>
            <a:endParaRPr lang="en-LB"/>
          </a:p>
        </p:txBody>
      </p:sp>
    </p:spTree>
    <p:extLst>
      <p:ext uri="{BB962C8B-B14F-4D97-AF65-F5344CB8AC3E}">
        <p14:creationId xmlns:p14="http://schemas.microsoft.com/office/powerpoint/2010/main" val="452647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dirty="0"/>
              <a:t>النصّ الكتابي:</a:t>
            </a:r>
          </a:p>
          <a:p>
            <a:pPr algn="r" rtl="1"/>
            <a:r>
              <a:rPr lang="ar-LB" sz="1200" dirty="0"/>
              <a:t>أعمال الرسل ٢: ١ - ١٣</a:t>
            </a:r>
          </a:p>
          <a:p>
            <a:pPr algn="r" rtl="1"/>
            <a:r>
              <a:rPr lang="ar-LB" sz="1200" dirty="0"/>
              <a:t>أعمال الرسل ٢: ٣٨ - ٤٧</a:t>
            </a:r>
          </a:p>
          <a:p>
            <a:pPr algn="r" rtl="1"/>
            <a:r>
              <a:rPr lang="ar-LB" sz="1200" dirty="0"/>
              <a:t> </a:t>
            </a:r>
          </a:p>
          <a:p>
            <a:pPr marL="0" algn="r" defTabSz="914400" rtl="1" eaLnBrk="1" latinLnBrk="0" hangingPunct="1"/>
            <a:r>
              <a:rPr lang="ar-LB" b="1" dirty="0"/>
              <a:t>المقدّمة</a:t>
            </a:r>
          </a:p>
          <a:p>
            <a:pPr marL="0" algn="r" defTabSz="914400" rtl="1" eaLnBrk="1" latinLnBrk="0" hangingPunct="1"/>
            <a:r>
              <a:rPr lang="ar-LB" dirty="0"/>
              <a:t>سمعنا في الدرس الأسبوع الماضي كيف شاهد التلاميذ يسوع وهو يصعد إلى السماء. كما ذكرنا أنهم حزنوا كثيراً لمغادرته، ولكنهم ظلّوا يتذكَّرون ما قاله لهم: “ارجعوا إلى أورشليم وانتظروا الرّوح القدس الذي سيحلُّ عليكم. هو سيُعطيكم قُوَّةً لتكونوا لي شهودًا.” كان لدى التلاميذ الكثير من الأسئلة لأنهم لم يفهموا في البداية ما قاله يسوع لهم، ورغم ذلك أطاعوا وصيَّته.</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في أورشليم</a:t>
            </a:r>
          </a:p>
          <a:p>
            <a:pPr algn="r"/>
            <a:r>
              <a:rPr lang="ar-LB" dirty="0"/>
              <a:t>وفي أحد الأيام وتحديدًا في مدينة أورشليم مكث مئة وعشرون مؤمناً عشرة أيّام في أحد المنازل، مُنتظرين حلول الروح القدس كما وعدهم يسوع. قضوها بالصلاة والعبادة. مُنتظرين الروح القدس كما وعدهم يسوع.</a:t>
            </a:r>
          </a:p>
          <a:p>
            <a:pPr algn="r"/>
            <a:endParaRPr lang="ar-LB" dirty="0"/>
          </a:p>
          <a:p>
            <a:pPr algn="r"/>
            <a:r>
              <a:rPr lang="ar-LB" b="1" dirty="0"/>
              <a:t>يوم الخمسين</a:t>
            </a:r>
          </a:p>
          <a:p>
            <a:pPr algn="r"/>
            <a:r>
              <a:rPr lang="ar-LB" dirty="0"/>
              <a:t>وبعد خمسون يومًا من صعود يسوع إلى السماء، فجأةً، وفيما هم مجتمعون، سمعوا صوتاً من السماء كرياحٍ عاصفة. واستقرّت على رؤوسهم ألسنة صغيرة من النّار، فامتلأوا من الروح القدس الذي منحهم قوةً غير اعتياديّة وثقة كبيرة، فابتدأوا يتكلّمون عن الرب يسوع الحيّ المقام من الأموات.</a:t>
            </a:r>
          </a:p>
          <a:p>
            <a:pPr algn="r"/>
            <a:endParaRPr lang="ar-LB" dirty="0"/>
          </a:p>
          <a:p>
            <a:pPr algn="r"/>
            <a:endParaRPr lang="ar-LB" dirty="0"/>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1128521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حشود كبيرة</a:t>
            </a:r>
          </a:p>
          <a:p>
            <a:pPr algn="r"/>
            <a:r>
              <a:rPr lang="ar-LB" dirty="0"/>
              <a:t>في ذلك اليوم، أي يوم الخمسين حضر حشد كبير من المصلِّين إلى الهيكل، أتوا من أكثر من ثماني عشر مدينة ودولة. ولمّا ابتدأ التلاميذ بالكلام، اندهش الجميع وتعجّب. إذ أنهم كانوا يتكلّمون بلغاتٍ مختلفةٍ لم يسبق لهم أن تعلّموها. إنّها معجزة! فسبّح الله عندئذٍ العديد من الناس، لأجل قوّته العظيمة. </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25823108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11/7/22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11/7/22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11/7/22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11/7/22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11/7/22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11/7/22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11/7/22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11/7/22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11/7/22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11/7/22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11/7/22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11/7/22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jpg"/></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817EE5E-3FB1-F4B0-A5DF-02335DE3A3F3}"/>
              </a:ext>
            </a:extLst>
          </p:cNvPr>
          <p:cNvCxnSpPr/>
          <p:nvPr/>
        </p:nvCxnSpPr>
        <p:spPr>
          <a:xfrm flipH="1">
            <a:off x="389056"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383A3A3-6C47-F382-501D-32B1D4B98E14}"/>
              </a:ext>
            </a:extLst>
          </p:cNvPr>
          <p:cNvCxnSpPr>
            <a:cxnSpLocks/>
          </p:cNvCxnSpPr>
          <p:nvPr/>
        </p:nvCxnSpPr>
        <p:spPr>
          <a:xfrm>
            <a:off x="397008"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50DCEFC-B73F-AA3D-21E8-C2F626FE1909}"/>
              </a:ext>
            </a:extLst>
          </p:cNvPr>
          <p:cNvCxnSpPr>
            <a:cxnSpLocks/>
          </p:cNvCxnSpPr>
          <p:nvPr/>
        </p:nvCxnSpPr>
        <p:spPr>
          <a:xfrm flipH="1">
            <a:off x="397008" y="6551875"/>
            <a:ext cx="1146578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7D2E025-034C-58B8-FD7E-AECEBE608162}"/>
              </a:ext>
            </a:extLst>
          </p:cNvPr>
          <p:cNvCxnSpPr>
            <a:cxnSpLocks/>
          </p:cNvCxnSpPr>
          <p:nvPr/>
        </p:nvCxnSpPr>
        <p:spPr>
          <a:xfrm>
            <a:off x="11846886"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D22638D6-65D0-57DE-633D-7AFB6A58BE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0676" y="440739"/>
            <a:ext cx="6480308" cy="3475176"/>
          </a:xfrm>
          <a:prstGeom prst="rect">
            <a:avLst/>
          </a:prstGeom>
        </p:spPr>
      </p:pic>
      <p:sp>
        <p:nvSpPr>
          <p:cNvPr id="12" name="Rectangle 11">
            <a:extLst>
              <a:ext uri="{FF2B5EF4-FFF2-40B4-BE49-F238E27FC236}">
                <a16:creationId xmlns:a16="http://schemas.microsoft.com/office/drawing/2014/main" id="{65EDAD72-E870-562B-4727-83B02C3597F1}"/>
              </a:ext>
            </a:extLst>
          </p:cNvPr>
          <p:cNvSpPr/>
          <p:nvPr/>
        </p:nvSpPr>
        <p:spPr>
          <a:xfrm>
            <a:off x="1370165" y="324487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٣٦</a:t>
            </a:r>
            <a:endParaRPr lang="en-US" sz="6600" b="1" dirty="0">
              <a:ln/>
              <a:solidFill>
                <a:srgbClr val="00B050"/>
              </a:solidFill>
              <a:latin typeface="Tahoma" panose="020B0604030504040204" pitchFamily="34" charset="0"/>
              <a:ea typeface="Tahoma" panose="020B0604030504040204" pitchFamily="34" charset="0"/>
            </a:endParaRPr>
          </a:p>
        </p:txBody>
      </p:sp>
      <p:sp>
        <p:nvSpPr>
          <p:cNvPr id="13" name="Rectangle 12">
            <a:extLst>
              <a:ext uri="{FF2B5EF4-FFF2-40B4-BE49-F238E27FC236}">
                <a16:creationId xmlns:a16="http://schemas.microsoft.com/office/drawing/2014/main" id="{75658E1A-C7D8-5532-199A-C3521F64AD79}"/>
              </a:ext>
            </a:extLst>
          </p:cNvPr>
          <p:cNvSpPr/>
          <p:nvPr/>
        </p:nvSpPr>
        <p:spPr>
          <a:xfrm>
            <a:off x="345113" y="4253802"/>
            <a:ext cx="5403505"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7030A0"/>
                </a:solidFill>
                <a:latin typeface="Tahoma" panose="020B0604030504040204" pitchFamily="34" charset="0"/>
                <a:ea typeface="Tahoma" panose="020B0604030504040204" pitchFamily="34" charset="0"/>
              </a:rPr>
              <a:t>التلاميذ يمتلؤون من الروح القدس</a:t>
            </a:r>
            <a:endParaRPr lang="en-US" sz="6600" b="1" dirty="0">
              <a:ln/>
              <a:solidFill>
                <a:srgbClr val="7030A0"/>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98708" y="1028795"/>
            <a:ext cx="10194583" cy="4387420"/>
          </a:xfrm>
          <a:prstGeom prst="rect">
            <a:avLst/>
          </a:prstGeom>
        </p:spPr>
        <p:txBody>
          <a:bodyPr wrap="square">
            <a:spAutoFit/>
          </a:bodyPr>
          <a:lstStyle/>
          <a:p>
            <a:pPr algn="ctr">
              <a:lnSpc>
                <a:spcPct val="150000"/>
              </a:lnSpc>
            </a:pPr>
            <a:r>
              <a:rPr lang="ar-LB" sz="4800" b="1" dirty="0">
                <a:solidFill>
                  <a:srgbClr val="273582"/>
                </a:solidFill>
                <a:latin typeface="Tahoma" panose="020B0604030504040204" pitchFamily="34" charset="0"/>
              </a:rPr>
              <a:t>يسوع خلقني مميزّ        أنا مميزّ</a:t>
            </a:r>
          </a:p>
          <a:p>
            <a:pPr algn="ctr">
              <a:lnSpc>
                <a:spcPct val="150000"/>
              </a:lnSpc>
            </a:pPr>
            <a:r>
              <a:rPr lang="ar-LB" sz="4800" b="1" dirty="0">
                <a:solidFill>
                  <a:srgbClr val="273582"/>
                </a:solidFill>
                <a:latin typeface="Tahoma" panose="020B0604030504040204" pitchFamily="34" charset="0"/>
              </a:rPr>
              <a:t>رح ضلني علي صوتي    أنا مميزّ</a:t>
            </a:r>
          </a:p>
          <a:p>
            <a:pPr algn="ctr">
              <a:lnSpc>
                <a:spcPct val="150000"/>
              </a:lnSpc>
            </a:pPr>
            <a:r>
              <a:rPr lang="ar-LB" sz="4800" b="1" dirty="0">
                <a:solidFill>
                  <a:srgbClr val="273582"/>
                </a:solidFill>
                <a:latin typeface="Tahoma" panose="020B0604030504040204" pitchFamily="34" charset="0"/>
              </a:rPr>
              <a:t>يلا كلنا بصوت عالي      أنا مميزّ</a:t>
            </a:r>
          </a:p>
          <a:p>
            <a:pPr algn="ctr">
              <a:lnSpc>
                <a:spcPct val="150000"/>
              </a:lnSpc>
            </a:pPr>
            <a:r>
              <a:rPr lang="ar-LB" sz="4800" b="1" dirty="0">
                <a:solidFill>
                  <a:srgbClr val="273582"/>
                </a:solidFill>
                <a:latin typeface="Tahoma" panose="020B0604030504040204" pitchFamily="34" charset="0"/>
              </a:rPr>
              <a:t>يسوع بحني على طول</a:t>
            </a:r>
          </a:p>
        </p:txBody>
      </p:sp>
    </p:spTree>
    <p:extLst>
      <p:ext uri="{BB962C8B-B14F-4D97-AF65-F5344CB8AC3E}">
        <p14:creationId xmlns:p14="http://schemas.microsoft.com/office/powerpoint/2010/main" val="116833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5600700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7472" y="789646"/>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رح زقف زقفي بالعالي         أنا مميزّ</a:t>
            </a:r>
          </a:p>
          <a:p>
            <a:pPr algn="ctr" rtl="1">
              <a:lnSpc>
                <a:spcPct val="150000"/>
              </a:lnSpc>
            </a:pPr>
            <a:r>
              <a:rPr lang="ar-LB" sz="5400" b="1" i="0" dirty="0">
                <a:solidFill>
                  <a:srgbClr val="273582"/>
                </a:solidFill>
                <a:effectLst/>
                <a:latin typeface="Tahoma" panose="020B0604030504040204" pitchFamily="34" charset="0"/>
              </a:rPr>
              <a:t>رح زقف زقفي بالواطي        أنا مميزّ </a:t>
            </a:r>
          </a:p>
          <a:p>
            <a:pPr algn="ctr" rtl="1">
              <a:lnSpc>
                <a:spcPct val="150000"/>
              </a:lnSpc>
            </a:pPr>
            <a:r>
              <a:rPr lang="ar-LB" sz="5400" b="1" i="0" dirty="0">
                <a:solidFill>
                  <a:srgbClr val="273582"/>
                </a:solidFill>
                <a:effectLst/>
                <a:latin typeface="Tahoma" panose="020B0604030504040204" pitchFamily="34" charset="0"/>
              </a:rPr>
              <a:t>يلا كلنا بصوت عالي           أنا مميزّ</a:t>
            </a:r>
          </a:p>
          <a:p>
            <a:pPr algn="ctr" rtl="1">
              <a:lnSpc>
                <a:spcPct val="150000"/>
              </a:lnSpc>
            </a:pPr>
            <a:r>
              <a:rPr lang="ar-LB" sz="5400" b="1" i="0" dirty="0">
                <a:solidFill>
                  <a:srgbClr val="273582"/>
                </a:solidFill>
                <a:effectLst/>
                <a:latin typeface="Tahoma" panose="020B0604030504040204" pitchFamily="34" charset="0"/>
              </a:rPr>
              <a:t>رح دلني حبك يا يسوع</a:t>
            </a:r>
          </a:p>
        </p:txBody>
      </p:sp>
    </p:spTree>
    <p:extLst>
      <p:ext uri="{BB962C8B-B14F-4D97-AF65-F5344CB8AC3E}">
        <p14:creationId xmlns:p14="http://schemas.microsoft.com/office/powerpoint/2010/main" val="995641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41107412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4623" y="529904"/>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سلطان يسوع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Sultan yasou3">
            <a:hlinkClick r:id="" action="ppaction://media"/>
            <a:extLst>
              <a:ext uri="{FF2B5EF4-FFF2-40B4-BE49-F238E27FC236}">
                <a16:creationId xmlns:a16="http://schemas.microsoft.com/office/drawing/2014/main" id="{7E5FA558-44C3-4388-8405-1B4478CD7FC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92501" y="701675"/>
            <a:ext cx="609600" cy="609600"/>
          </a:xfrm>
          <a:prstGeom prst="rect">
            <a:avLst/>
          </a:prstGeom>
        </p:spPr>
      </p:pic>
    </p:spTree>
    <p:extLst>
      <p:ext uri="{BB962C8B-B14F-4D97-AF65-F5344CB8AC3E}">
        <p14:creationId xmlns:p14="http://schemas.microsoft.com/office/powerpoint/2010/main" val="3837184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1">
                <p:cTn id="7" fill="hold" display="0">
                  <p:stCondLst>
                    <p:cond delay="indefinite"/>
                  </p:stCondLst>
                  <p:endCondLst>
                    <p:cond evt="onStopAudio" delay="0">
                      <p:tgtEl>
                        <p:sldTgt/>
                      </p:tgtEl>
                    </p:cond>
                  </p:endCondLst>
                </p:cTn>
                <p:tgtEl>
                  <p:spTgt spid="1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4105744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108930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595093"/>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تعا وشوف سلطان الله </a:t>
            </a:r>
          </a:p>
          <a:p>
            <a:pPr algn="ctr" rtl="1">
              <a:lnSpc>
                <a:spcPct val="150000"/>
              </a:lnSpc>
            </a:pPr>
            <a:r>
              <a:rPr lang="ar-LB" sz="6000" b="1" i="0" dirty="0">
                <a:solidFill>
                  <a:srgbClr val="273582"/>
                </a:solidFill>
                <a:effectLst/>
                <a:latin typeface="Tahoma" panose="020B0604030504040204" pitchFamily="34" charset="0"/>
              </a:rPr>
              <a:t>بيقدر يشفي األمراض كللا</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تعا وشوف الله بيشفيك</a:t>
            </a:r>
          </a:p>
          <a:p>
            <a:pPr algn="ctr" rtl="1">
              <a:lnSpc>
                <a:spcPct val="150000"/>
              </a:lnSpc>
            </a:pPr>
            <a:r>
              <a:rPr lang="ar-LB" sz="6000" b="1" i="0" dirty="0">
                <a:solidFill>
                  <a:srgbClr val="273582"/>
                </a:solidFill>
                <a:effectLst/>
                <a:latin typeface="Tahoma" panose="020B0604030504040204" pitchFamily="34" charset="0"/>
              </a:rPr>
              <a:t>هو عايش فيني وفيك</a:t>
            </a:r>
          </a:p>
        </p:txBody>
      </p:sp>
    </p:spTree>
    <p:extLst>
      <p:ext uri="{BB962C8B-B14F-4D97-AF65-F5344CB8AC3E}">
        <p14:creationId xmlns:p14="http://schemas.microsoft.com/office/powerpoint/2010/main" val="1043074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3398217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805519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3224" y="310101"/>
            <a:ext cx="7952"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5027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213769" y="358782"/>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14" name="Picture 13" descr="A picture containing text, vector graphics&#10;&#10;Description automatically generated">
            <a:extLst>
              <a:ext uri="{FF2B5EF4-FFF2-40B4-BE49-F238E27FC236}">
                <a16:creationId xmlns:a16="http://schemas.microsoft.com/office/drawing/2014/main" id="{02AE1C3F-97A8-4B72-BF88-92A86597E033}"/>
              </a:ext>
            </a:extLst>
          </p:cNvPr>
          <p:cNvPicPr>
            <a:picLocks noChangeAspect="1"/>
          </p:cNvPicPr>
          <p:nvPr/>
        </p:nvPicPr>
        <p:blipFill>
          <a:blip r:embed="rId3"/>
          <a:stretch>
            <a:fillRect/>
          </a:stretch>
        </p:blipFill>
        <p:spPr>
          <a:xfrm>
            <a:off x="2395495" y="1724878"/>
            <a:ext cx="7015999" cy="5034138"/>
          </a:xfrm>
          <a:prstGeom prst="rect">
            <a:avLst/>
          </a:prstGeom>
        </p:spPr>
      </p:pic>
      <p:pic>
        <p:nvPicPr>
          <p:cNvPr id="4" name="Picture 3">
            <a:extLst>
              <a:ext uri="{FF2B5EF4-FFF2-40B4-BE49-F238E27FC236}">
                <a16:creationId xmlns:a16="http://schemas.microsoft.com/office/drawing/2014/main" id="{F2F9A271-70D9-3D9E-EA37-56465AEDD1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485128"/>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أكيد هو بيسمع صوتك</a:t>
            </a:r>
          </a:p>
          <a:p>
            <a:pPr algn="ctr" rtl="1">
              <a:lnSpc>
                <a:spcPct val="150000"/>
              </a:lnSpc>
            </a:pPr>
            <a:r>
              <a:rPr lang="ar-LB" sz="6000" b="1" i="0" dirty="0">
                <a:solidFill>
                  <a:srgbClr val="273582"/>
                </a:solidFill>
                <a:effectLst/>
                <a:latin typeface="Tahoma" panose="020B0604030504040204" pitchFamily="34" charset="0"/>
              </a:rPr>
              <a:t>جرب مرة طلوب منو</a:t>
            </a:r>
          </a:p>
          <a:p>
            <a:pPr algn="ctr" rtl="1">
              <a:lnSpc>
                <a:spcPct val="150000"/>
              </a:lnSpc>
            </a:pPr>
            <a:r>
              <a:rPr lang="ar-LB" sz="6000" b="1" i="0" dirty="0">
                <a:solidFill>
                  <a:srgbClr val="273582"/>
                </a:solidFill>
                <a:effectLst/>
                <a:latin typeface="Tahoma" panose="020B0604030504040204" pitchFamily="34" charset="0"/>
              </a:rPr>
              <a:t>هو ديماً موجود جنبك</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هو عايش ودايماً حدك</a:t>
            </a:r>
          </a:p>
        </p:txBody>
      </p:sp>
    </p:spTree>
    <p:extLst>
      <p:ext uri="{BB962C8B-B14F-4D97-AF65-F5344CB8AC3E}">
        <p14:creationId xmlns:p14="http://schemas.microsoft.com/office/powerpoint/2010/main" val="31572831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3980591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2793816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3621" y="707780"/>
            <a:ext cx="10289660" cy="492436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أنا بدي أطلب منك</a:t>
            </a:r>
          </a:p>
          <a:p>
            <a:pPr algn="ctr" rtl="1">
              <a:lnSpc>
                <a:spcPct val="150000"/>
              </a:lnSpc>
            </a:pPr>
            <a:r>
              <a:rPr lang="ar-LB" sz="5400" b="1" i="0" dirty="0">
                <a:solidFill>
                  <a:srgbClr val="273582"/>
                </a:solidFill>
                <a:effectLst/>
                <a:latin typeface="Tahoma" panose="020B0604030504040204" pitchFamily="34" charset="0"/>
              </a:rPr>
              <a:t>تسمع صلاتي من عندك</a:t>
            </a:r>
          </a:p>
          <a:p>
            <a:pPr algn="ctr" rtl="1">
              <a:lnSpc>
                <a:spcPct val="150000"/>
              </a:lnSpc>
            </a:pPr>
            <a:r>
              <a:rPr lang="ar-LB" sz="5400" b="1" i="0" dirty="0">
                <a:solidFill>
                  <a:srgbClr val="273582"/>
                </a:solidFill>
                <a:effectLst/>
                <a:latin typeface="Tahoma" panose="020B0604030504040204" pitchFamily="34" charset="0"/>
              </a:rPr>
              <a:t>تسامحني يا يسوع</a:t>
            </a:r>
          </a:p>
          <a:p>
            <a:pPr algn="ctr" rtl="1">
              <a:lnSpc>
                <a:spcPct val="150000"/>
              </a:lnSpc>
            </a:pPr>
            <a:r>
              <a:rPr lang="ar-LB" sz="5400" b="1" i="0" dirty="0">
                <a:solidFill>
                  <a:srgbClr val="273582"/>
                </a:solidFill>
                <a:effectLst/>
                <a:latin typeface="Tahoma" panose="020B0604030504040204" pitchFamily="34" charset="0"/>
              </a:rPr>
              <a:t>من كل قلبي أنا بوثق فيك</a:t>
            </a:r>
            <a:r>
              <a:rPr lang="en-US" sz="5400" i="0" dirty="0">
                <a:solidFill>
                  <a:srgbClr val="273582"/>
                </a:solidFill>
                <a:effectLst/>
                <a:latin typeface="Tahoma" panose="020B0604030504040204" pitchFamily="34" charset="0"/>
              </a:rPr>
              <a:t>(</a:t>
            </a:r>
            <a:r>
              <a:rPr lang="en-US" sz="5400" b="1"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5433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65179" y="770190"/>
            <a:ext cx="10289660" cy="4471032"/>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a:t>
            </a:r>
            <a:endParaRPr lang="en-US" sz="6600" b="1" i="0" dirty="0">
              <a:solidFill>
                <a:srgbClr val="273582"/>
              </a:solidFill>
              <a:effectLst/>
              <a:latin typeface="Tahoma" panose="020B0604030504040204" pitchFamily="34" charset="0"/>
            </a:endParaRPr>
          </a:p>
          <a:p>
            <a:pPr algn="ctr" rtl="1">
              <a:lnSpc>
                <a:spcPct val="150000"/>
              </a:lnSpc>
            </a:pPr>
            <a:r>
              <a:rPr lang="en-US" sz="6600" b="1" i="0" dirty="0">
                <a:solidFill>
                  <a:srgbClr val="273582"/>
                </a:solidFill>
                <a:effectLst/>
                <a:latin typeface="Tahoma" panose="020B0604030504040204" pitchFamily="34" charset="0"/>
              </a:rPr>
              <a:t> </a:t>
            </a:r>
            <a:r>
              <a:rPr lang="ar-LB" sz="6600" b="1" i="0" dirty="0">
                <a:solidFill>
                  <a:srgbClr val="273582"/>
                </a:solidFill>
                <a:effectLst/>
                <a:latin typeface="Tahoma" panose="020B0604030504040204" pitchFamily="34" charset="0"/>
              </a:rPr>
              <a:t>يسوع</a:t>
            </a:r>
            <a:endParaRPr lang="en-US" sz="6600" b="1" i="0" dirty="0">
              <a:solidFill>
                <a:srgbClr val="273582"/>
              </a:solidFill>
              <a:effectLst/>
              <a:latin typeface="Tahoma" panose="020B0604030504040204" pitchFamily="34" charset="0"/>
            </a:endParaRPr>
          </a:p>
          <a:p>
            <a:pPr algn="ctr" rtl="1">
              <a:lnSpc>
                <a:spcPct val="150000"/>
              </a:lnSpc>
            </a:pPr>
            <a:r>
              <a:rPr lang="en-US" sz="6600" b="1" i="0" dirty="0">
                <a:solidFill>
                  <a:srgbClr val="273582"/>
                </a:solidFill>
                <a:effectLst/>
                <a:latin typeface="Tahoma" panose="020B0604030504040204" pitchFamily="34" charset="0"/>
              </a:rPr>
              <a:t> </a:t>
            </a:r>
            <a:r>
              <a:rPr lang="ar-LB" sz="6600" b="1" i="0" dirty="0">
                <a:solidFill>
                  <a:srgbClr val="273582"/>
                </a:solidFill>
                <a:effectLst/>
                <a:latin typeface="Tahoma" panose="020B0604030504040204" pitchFamily="34" charset="0"/>
              </a:rPr>
              <a:t>يسوع </a:t>
            </a:r>
            <a:endParaRPr lang="en-US" sz="66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1622036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848662"/>
            <a:ext cx="5805370" cy="295465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dirty="0">
                <a:solidFill>
                  <a:srgbClr val="7030A0"/>
                </a:solidFill>
              </a:rPr>
              <a:t>إحنا نجوم في عين يسوع</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إحنا نجوم في عين يسوع">
            <a:hlinkClick r:id="" action="ppaction://media"/>
            <a:extLst>
              <a:ext uri="{FF2B5EF4-FFF2-40B4-BE49-F238E27FC236}">
                <a16:creationId xmlns:a16="http://schemas.microsoft.com/office/drawing/2014/main" id="{DA99C180-426D-4216-B93C-740B59B611D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53588" y="607634"/>
            <a:ext cx="695861" cy="695861"/>
          </a:xfrm>
          <a:prstGeom prst="rect">
            <a:avLst/>
          </a:prstGeom>
        </p:spPr>
      </p:pic>
    </p:spTree>
    <p:extLst>
      <p:ext uri="{BB962C8B-B14F-4D97-AF65-F5344CB8AC3E}">
        <p14:creationId xmlns:p14="http://schemas.microsoft.com/office/powerpoint/2010/main" val="38698367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233273" y="118437"/>
            <a:ext cx="10289660" cy="5998052"/>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مميز... شبهه.... على صورته..... محبوب..... غالي</a:t>
            </a:r>
          </a:p>
          <a:p>
            <a:pPr algn="ctr" rtl="1">
              <a:lnSpc>
                <a:spcPct val="150000"/>
              </a:lnSpc>
            </a:pPr>
            <a:r>
              <a:rPr lang="ar-LB" sz="6600" b="1" i="0" dirty="0">
                <a:solidFill>
                  <a:srgbClr val="273582"/>
                </a:solidFill>
                <a:effectLst/>
                <a:latin typeface="Tahoma" panose="020B0604030504040204" pitchFamily="34" charset="0"/>
              </a:rPr>
              <a:t>على قلب الرب يسوع أنت غالي</a:t>
            </a:r>
          </a:p>
          <a:p>
            <a:pPr algn="ctr" rtl="1">
              <a:lnSpc>
                <a:spcPct val="150000"/>
              </a:lnSpc>
            </a:pPr>
            <a:r>
              <a:rPr lang="ar-LB" sz="6600" b="1" i="0" dirty="0">
                <a:solidFill>
                  <a:srgbClr val="273582"/>
                </a:solidFill>
                <a:effectLst/>
                <a:latin typeface="Tahoma" panose="020B0604030504040204" pitchFamily="34" charset="0"/>
              </a:rPr>
              <a:t> ليك مكان عنده جنب مكاني</a:t>
            </a:r>
          </a:p>
        </p:txBody>
      </p:sp>
    </p:spTree>
    <p:extLst>
      <p:ext uri="{BB962C8B-B14F-4D97-AF65-F5344CB8AC3E}">
        <p14:creationId xmlns:p14="http://schemas.microsoft.com/office/powerpoint/2010/main" val="23062973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49237" y="556182"/>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انت شبهه على صورته ومثاله</a:t>
            </a:r>
          </a:p>
          <a:p>
            <a:pPr algn="ctr" rtl="1">
              <a:lnSpc>
                <a:spcPct val="150000"/>
              </a:lnSpc>
            </a:pPr>
            <a:r>
              <a:rPr lang="ar-LB" sz="6000" b="1" i="0" dirty="0">
                <a:solidFill>
                  <a:srgbClr val="273582"/>
                </a:solidFill>
                <a:effectLst/>
                <a:latin typeface="Tahoma" panose="020B0604030504040204" pitchFamily="34" charset="0"/>
              </a:rPr>
              <a:t> هو ده وعده وهو ده كلامه</a:t>
            </a:r>
          </a:p>
          <a:p>
            <a:pPr algn="ctr" rtl="1">
              <a:lnSpc>
                <a:spcPct val="150000"/>
              </a:lnSpc>
            </a:pPr>
            <a:r>
              <a:rPr lang="ar-LB" sz="6000" b="1" i="0" dirty="0">
                <a:solidFill>
                  <a:srgbClr val="273582"/>
                </a:solidFill>
                <a:effectLst/>
                <a:latin typeface="Tahoma" panose="020B0604030504040204" pitchFamily="34" charset="0"/>
              </a:rPr>
              <a:t>زي النجوم باينيين منورين</a:t>
            </a:r>
          </a:p>
          <a:p>
            <a:pPr algn="ctr" rtl="1">
              <a:lnSpc>
                <a:spcPct val="150000"/>
              </a:lnSpc>
            </a:pPr>
            <a:r>
              <a:rPr lang="ar-LB" sz="6000" b="1" i="0" dirty="0">
                <a:solidFill>
                  <a:srgbClr val="273582"/>
                </a:solidFill>
                <a:effectLst/>
                <a:latin typeface="Tahoma" panose="020B0604030504040204" pitchFamily="34" charset="0"/>
              </a:rPr>
              <a:t> وسط الكون مميزين</a:t>
            </a:r>
          </a:p>
        </p:txBody>
      </p:sp>
    </p:spTree>
    <p:extLst>
      <p:ext uri="{BB962C8B-B14F-4D97-AF65-F5344CB8AC3E}">
        <p14:creationId xmlns:p14="http://schemas.microsoft.com/office/powerpoint/2010/main" val="723740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25106"/>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(احنا نجوم فى عين يسوع</a:t>
            </a:r>
          </a:p>
          <a:p>
            <a:pPr algn="ctr" rtl="1">
              <a:lnSpc>
                <a:spcPct val="150000"/>
              </a:lnSpc>
            </a:pPr>
            <a:r>
              <a:rPr lang="ar-LB" sz="6600" b="1" i="0" dirty="0">
                <a:solidFill>
                  <a:srgbClr val="273582"/>
                </a:solidFill>
                <a:effectLst/>
                <a:latin typeface="Tahoma" panose="020B0604030504040204" pitchFamily="34" charset="0"/>
              </a:rPr>
              <a:t> ياللا نقول بصوت مسموع)</a:t>
            </a:r>
            <a:r>
              <a:rPr lang="en-US" sz="6600" b="1" i="0" dirty="0">
                <a:solidFill>
                  <a:srgbClr val="273582"/>
                </a:solidFill>
                <a:effectLst/>
                <a:latin typeface="Arial" panose="020B0604020202020204" pitchFamily="34" charset="0"/>
                <a:cs typeface="Arial" panose="020B0604020202020204" pitchFamily="34" charset="0"/>
              </a:rPr>
              <a:t> ٢</a:t>
            </a:r>
            <a:r>
              <a:rPr lang="ar-LB" sz="6600" b="1" i="0" dirty="0">
                <a:solidFill>
                  <a:srgbClr val="273582"/>
                </a:solidFill>
                <a:effectLst/>
                <a:latin typeface="Tahoma" panose="020B0604030504040204" pitchFamily="34" charset="0"/>
              </a:rPr>
              <a:t> </a:t>
            </a:r>
          </a:p>
          <a:p>
            <a:pPr algn="ctr" rtl="1">
              <a:lnSpc>
                <a:spcPct val="150000"/>
              </a:lnSpc>
            </a:pPr>
            <a:r>
              <a:rPr lang="ar-LB" sz="6600" b="1" i="0" dirty="0">
                <a:solidFill>
                  <a:srgbClr val="273582"/>
                </a:solidFill>
                <a:effectLst/>
                <a:latin typeface="Tahoma" panose="020B0604030504040204" pitchFamily="34" charset="0"/>
              </a:rPr>
              <a:t>احنا نجوم فى عين يسوع </a:t>
            </a:r>
          </a:p>
        </p:txBody>
      </p:sp>
    </p:spTree>
    <p:extLst>
      <p:ext uri="{BB962C8B-B14F-4D97-AF65-F5344CB8AC3E}">
        <p14:creationId xmlns:p14="http://schemas.microsoft.com/office/powerpoint/2010/main" val="2139197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601103"/>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مميز ... شبهه ... على صورته ... محبوب ... غالي </a:t>
            </a:r>
          </a:p>
          <a:p>
            <a:pPr algn="ctr" rtl="1">
              <a:lnSpc>
                <a:spcPct val="150000"/>
              </a:lnSpc>
            </a:pPr>
            <a:r>
              <a:rPr lang="ar-LB" sz="6000" b="1" i="0" dirty="0">
                <a:solidFill>
                  <a:srgbClr val="273582"/>
                </a:solidFill>
                <a:effectLst/>
                <a:latin typeface="Tahoma" panose="020B0604030504040204" pitchFamily="34" charset="0"/>
              </a:rPr>
              <a:t>على قلب الرب يسوع أنت غالي</a:t>
            </a:r>
          </a:p>
          <a:p>
            <a:pPr algn="ctr" rtl="1">
              <a:lnSpc>
                <a:spcPct val="150000"/>
              </a:lnSpc>
            </a:pPr>
            <a:r>
              <a:rPr lang="ar-LB" sz="6000" b="1" i="0" dirty="0">
                <a:solidFill>
                  <a:srgbClr val="273582"/>
                </a:solidFill>
                <a:effectLst/>
                <a:latin typeface="Tahoma" panose="020B0604030504040204" pitchFamily="34" charset="0"/>
              </a:rPr>
              <a:t> ليك مكان عنده جنب مكاني</a:t>
            </a:r>
          </a:p>
        </p:txBody>
      </p:sp>
    </p:spTree>
    <p:extLst>
      <p:ext uri="{BB962C8B-B14F-4D97-AF65-F5344CB8AC3E}">
        <p14:creationId xmlns:p14="http://schemas.microsoft.com/office/powerpoint/2010/main" val="21018358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86607" y="750335"/>
            <a:ext cx="5031323" cy="341632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شكراً من كل القلب</a:t>
            </a:r>
            <a:endParaRPr lang="en-US" sz="7200" dirty="0">
              <a:ln/>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شكراً من كل القلب">
            <a:hlinkClick r:id="" action="ppaction://media"/>
            <a:extLst>
              <a:ext uri="{FF2B5EF4-FFF2-40B4-BE49-F238E27FC236}">
                <a16:creationId xmlns:a16="http://schemas.microsoft.com/office/drawing/2014/main" id="{7683F74E-04A0-41BF-BEBB-C9DAB94D65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471487" y="708446"/>
            <a:ext cx="609600" cy="609600"/>
          </a:xfrm>
          <a:prstGeom prst="rect">
            <a:avLst/>
          </a:prstGeom>
        </p:spPr>
      </p:pic>
    </p:spTree>
    <p:extLst>
      <p:ext uri="{BB962C8B-B14F-4D97-AF65-F5344CB8AC3E}">
        <p14:creationId xmlns:p14="http://schemas.microsoft.com/office/powerpoint/2010/main" val="9957486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49237" y="556182"/>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انت شبهه على صورته ومثاله</a:t>
            </a:r>
          </a:p>
          <a:p>
            <a:pPr algn="ctr" rtl="1">
              <a:lnSpc>
                <a:spcPct val="150000"/>
              </a:lnSpc>
            </a:pPr>
            <a:r>
              <a:rPr lang="ar-LB" sz="6000" b="1" i="0" dirty="0">
                <a:solidFill>
                  <a:srgbClr val="273582"/>
                </a:solidFill>
                <a:effectLst/>
                <a:latin typeface="Tahoma" panose="020B0604030504040204" pitchFamily="34" charset="0"/>
              </a:rPr>
              <a:t> هو ده وعده وهو ده كلامه</a:t>
            </a:r>
          </a:p>
          <a:p>
            <a:pPr algn="ctr" rtl="1">
              <a:lnSpc>
                <a:spcPct val="150000"/>
              </a:lnSpc>
            </a:pPr>
            <a:r>
              <a:rPr lang="ar-LB" sz="6000" b="1" i="0" dirty="0">
                <a:solidFill>
                  <a:srgbClr val="273582"/>
                </a:solidFill>
                <a:effectLst/>
                <a:latin typeface="Tahoma" panose="020B0604030504040204" pitchFamily="34" charset="0"/>
              </a:rPr>
              <a:t>زي النجوم باينيين منورين</a:t>
            </a:r>
          </a:p>
          <a:p>
            <a:pPr algn="ctr" rtl="1">
              <a:lnSpc>
                <a:spcPct val="150000"/>
              </a:lnSpc>
            </a:pPr>
            <a:r>
              <a:rPr lang="ar-LB" sz="6000" b="1" i="0" dirty="0">
                <a:solidFill>
                  <a:srgbClr val="273582"/>
                </a:solidFill>
                <a:effectLst/>
                <a:latin typeface="Tahoma" panose="020B0604030504040204" pitchFamily="34" charset="0"/>
              </a:rPr>
              <a:t> وسط الكون مميزين</a:t>
            </a:r>
          </a:p>
        </p:txBody>
      </p:sp>
    </p:spTree>
    <p:extLst>
      <p:ext uri="{BB962C8B-B14F-4D97-AF65-F5344CB8AC3E}">
        <p14:creationId xmlns:p14="http://schemas.microsoft.com/office/powerpoint/2010/main" val="765583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292982"/>
            <a:ext cx="10289660" cy="6170856"/>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(احنا نجوم فى عين يسوع</a:t>
            </a:r>
          </a:p>
          <a:p>
            <a:pPr algn="ctr" rtl="1">
              <a:lnSpc>
                <a:spcPct val="150000"/>
              </a:lnSpc>
            </a:pPr>
            <a:r>
              <a:rPr lang="ar-LB" sz="5400" b="1" i="0" dirty="0">
                <a:solidFill>
                  <a:srgbClr val="273582"/>
                </a:solidFill>
                <a:effectLst/>
                <a:latin typeface="Tahoma" panose="020B0604030504040204" pitchFamily="34" charset="0"/>
              </a:rPr>
              <a:t> ياللا نقول بصوت مسموع)</a:t>
            </a:r>
            <a:r>
              <a:rPr lang="en-US" sz="5400" b="1" i="0" dirty="0">
                <a:solidFill>
                  <a:srgbClr val="273582"/>
                </a:solidFill>
                <a:effectLst/>
                <a:latin typeface="Arial" panose="020B0604020202020204" pitchFamily="34" charset="0"/>
                <a:cs typeface="Arial" panose="020B0604020202020204" pitchFamily="34" charset="0"/>
              </a:rPr>
              <a:t> ٢</a:t>
            </a:r>
            <a:endParaRPr lang="ar-LB" sz="5400" b="1" i="0" dirty="0">
              <a:solidFill>
                <a:srgbClr val="273582"/>
              </a:solidFill>
              <a:effectLst/>
              <a:latin typeface="Arial" panose="020B0604020202020204" pitchFamily="34" charset="0"/>
              <a:cs typeface="Arial" panose="020B0604020202020204" pitchFamily="34" charset="0"/>
            </a:endParaRPr>
          </a:p>
          <a:p>
            <a:pPr algn="ctr" rtl="1">
              <a:lnSpc>
                <a:spcPct val="150000"/>
              </a:lnSpc>
            </a:pPr>
            <a:r>
              <a:rPr lang="ar-LB" sz="5400" b="1" i="0" dirty="0">
                <a:solidFill>
                  <a:srgbClr val="273582"/>
                </a:solidFill>
                <a:effectLst/>
                <a:latin typeface="Tahoma" panose="020B0604030504040204" pitchFamily="34" charset="0"/>
              </a:rPr>
              <a:t>احنا نجوم فى عين يسوع</a:t>
            </a:r>
          </a:p>
          <a:p>
            <a:pPr algn="ctr" rtl="1">
              <a:lnSpc>
                <a:spcPct val="150000"/>
              </a:lnSpc>
            </a:pPr>
            <a:r>
              <a:rPr lang="ar-LB" sz="5400" b="1" i="0" dirty="0">
                <a:solidFill>
                  <a:srgbClr val="273582"/>
                </a:solidFill>
                <a:effectLst/>
                <a:latin typeface="Tahoma" panose="020B0604030504040204" pitchFamily="34" charset="0"/>
              </a:rPr>
              <a:t>مميز ... شبهه ... على صورته</a:t>
            </a:r>
          </a:p>
          <a:p>
            <a:pPr algn="ctr" rtl="1">
              <a:lnSpc>
                <a:spcPct val="150000"/>
              </a:lnSpc>
            </a:pPr>
            <a:r>
              <a:rPr lang="ar-LB" sz="5400" b="1" i="0" dirty="0">
                <a:solidFill>
                  <a:srgbClr val="273582"/>
                </a:solidFill>
                <a:effectLst/>
                <a:latin typeface="Tahoma" panose="020B0604030504040204" pitchFamily="34" charset="0"/>
              </a:rPr>
              <a:t> ... محبوب ... غالي  </a:t>
            </a:r>
          </a:p>
        </p:txBody>
      </p:sp>
    </p:spTree>
    <p:extLst>
      <p:ext uri="{BB962C8B-B14F-4D97-AF65-F5344CB8AC3E}">
        <p14:creationId xmlns:p14="http://schemas.microsoft.com/office/powerpoint/2010/main" val="39872287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077594" y="362216"/>
            <a:ext cx="4052713" cy="2923877"/>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4800" dirty="0">
                <a:solidFill>
                  <a:srgbClr val="7030A0"/>
                </a:solidFill>
              </a:rPr>
              <a:t>التلاميذ يمتلئون من </a:t>
            </a:r>
            <a:endParaRPr lang="en-US" sz="4800" dirty="0">
              <a:solidFill>
                <a:srgbClr val="7030A0"/>
              </a:solidFill>
            </a:endParaRPr>
          </a:p>
          <a:p>
            <a:pPr algn="ctr"/>
            <a:r>
              <a:rPr lang="ar-LB" sz="4800" dirty="0">
                <a:solidFill>
                  <a:srgbClr val="7030A0"/>
                </a:solidFill>
              </a:rPr>
              <a:t>الروح القدس</a:t>
            </a:r>
            <a:endParaRPr lang="en-US" sz="54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24528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53224" y="6551875"/>
            <a:ext cx="11473733"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5391EF55-7F88-3959-EC66-18B4A8E760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pic>
        <p:nvPicPr>
          <p:cNvPr id="6" name="Picture 5" descr="A group of dolls&#10;&#10;Description automatically generated with low confidence">
            <a:extLst>
              <a:ext uri="{FF2B5EF4-FFF2-40B4-BE49-F238E27FC236}">
                <a16:creationId xmlns:a16="http://schemas.microsoft.com/office/drawing/2014/main" id="{B37195B5-7124-0479-DD49-A02EBA117192}"/>
              </a:ext>
            </a:extLst>
          </p:cNvPr>
          <p:cNvPicPr>
            <a:picLocks noChangeAspect="1"/>
          </p:cNvPicPr>
          <p:nvPr/>
        </p:nvPicPr>
        <p:blipFill rotWithShape="1">
          <a:blip r:embed="rId4"/>
          <a:srcRect l="23221"/>
          <a:stretch/>
        </p:blipFill>
        <p:spPr>
          <a:xfrm>
            <a:off x="2975218" y="3073953"/>
            <a:ext cx="4589084" cy="3421831"/>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 name="Picture 9" descr="A group of people in clothing&#10;&#10;Description automatically generated with low confidence">
            <a:extLst>
              <a:ext uri="{FF2B5EF4-FFF2-40B4-BE49-F238E27FC236}">
                <a16:creationId xmlns:a16="http://schemas.microsoft.com/office/drawing/2014/main" id="{B38A77DA-D5F2-4E3F-9CC7-B9EDCEA5CAD1}"/>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 name="Picture 9" descr="A group of people in clothing&#10;&#10;Description automatically generated with medium confidence">
            <a:extLst>
              <a:ext uri="{FF2B5EF4-FFF2-40B4-BE49-F238E27FC236}">
                <a16:creationId xmlns:a16="http://schemas.microsoft.com/office/drawing/2014/main" id="{3FA00EF9-6435-4771-B2BD-A1F8D0A4E067}"/>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 name="Picture 9" descr="A picture containing diagram&#10;&#10;Description automatically generated">
            <a:extLst>
              <a:ext uri="{FF2B5EF4-FFF2-40B4-BE49-F238E27FC236}">
                <a16:creationId xmlns:a16="http://schemas.microsoft.com/office/drawing/2014/main" id="{8EB1696F-0131-44BB-817A-59FB9FE18359}"/>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1957392" y="1539879"/>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62303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372660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15" name="Picture 14">
            <a:extLst>
              <a:ext uri="{FF2B5EF4-FFF2-40B4-BE49-F238E27FC236}">
                <a16:creationId xmlns:a16="http://schemas.microsoft.com/office/drawing/2014/main" id="{EA36A2B1-F868-4C51-B62D-087182094955}"/>
              </a:ext>
            </a:extLst>
          </p:cNvPr>
          <p:cNvPicPr>
            <a:picLocks noChangeAspect="1"/>
          </p:cNvPicPr>
          <p:nvPr/>
        </p:nvPicPr>
        <p:blipFill rotWithShape="1">
          <a:blip r:embed="rId4"/>
          <a:srcRect l="3628" t="1985" r="2890" b="8316"/>
          <a:stretch/>
        </p:blipFill>
        <p:spPr>
          <a:xfrm>
            <a:off x="4569842" y="3932278"/>
            <a:ext cx="4833602" cy="2454270"/>
          </a:xfrm>
          <a:prstGeom prst="rect">
            <a:avLst/>
          </a:prstGeom>
        </p:spPr>
      </p:pic>
      <p:pic>
        <p:nvPicPr>
          <p:cNvPr id="4" name="Picture 3">
            <a:extLst>
              <a:ext uri="{FF2B5EF4-FFF2-40B4-BE49-F238E27FC236}">
                <a16:creationId xmlns:a16="http://schemas.microsoft.com/office/drawing/2014/main" id="{C82E458F-54ED-D1BA-BA09-44140971D3A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160162" y="689595"/>
            <a:ext cx="9453718" cy="480131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ثُمَّ بِمَا أَنَّكُمْ أَبْنَاءٌ، أَرْسَلَ اللهُ رُوحَ ابْنِهِ إِلَى قُلُوبِكُمْ</a:t>
            </a:r>
            <a:br>
              <a:rPr lang="ar-LB" sz="5400" dirty="0">
                <a:solidFill>
                  <a:srgbClr val="7030A0"/>
                </a:solidFill>
              </a:rPr>
            </a:br>
            <a:r>
              <a:rPr lang="ar-LB" sz="5400" b="0" i="0" dirty="0">
                <a:solidFill>
                  <a:srgbClr val="7030A0"/>
                </a:solidFill>
                <a:effectLst/>
                <a:latin typeface="Tahoma" panose="020B0604030504040204" pitchFamily="34" charset="0"/>
              </a:rPr>
              <a:t>غلاطية ٤ : ٦</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ACA8F27A-5474-40B4-2032-00DFEAC2CD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597129"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963345" y="375161"/>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7B0829E8-FBCD-2AB2-C336-FFCCC0118E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3F21B3B8-C358-3F42-B840-EB1E039E1D0F}"/>
              </a:ext>
            </a:extLst>
          </p:cNvPr>
          <p:cNvPicPr>
            <a:picLocks noChangeAspect="1"/>
          </p:cNvPicPr>
          <p:nvPr/>
        </p:nvPicPr>
        <p:blipFill>
          <a:blip r:embed="rId3"/>
          <a:stretch>
            <a:fillRect/>
          </a:stretch>
        </p:blipFill>
        <p:spPr>
          <a:xfrm>
            <a:off x="3711934" y="1740598"/>
            <a:ext cx="2474181" cy="4827179"/>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150276" y="394447"/>
            <a:ext cx="3119765"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الصلاة </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descr="A group of lit candles&#10;&#10;Description automatically generated with medium confidence">
            <a:extLst>
              <a:ext uri="{FF2B5EF4-FFF2-40B4-BE49-F238E27FC236}">
                <a16:creationId xmlns:a16="http://schemas.microsoft.com/office/drawing/2014/main" id="{82A7F284-CC5C-4AB9-A470-6A2D6D3D5B8E}"/>
              </a:ext>
            </a:extLst>
          </p:cNvPr>
          <p:cNvPicPr>
            <a:picLocks noChangeAspect="1"/>
          </p:cNvPicPr>
          <p:nvPr/>
        </p:nvPicPr>
        <p:blipFill>
          <a:blip r:embed="rId4"/>
          <a:stretch>
            <a:fillRect/>
          </a:stretch>
        </p:blipFill>
        <p:spPr>
          <a:xfrm>
            <a:off x="5861088" y="3394603"/>
            <a:ext cx="2332709" cy="3303254"/>
          </a:xfrm>
          <a:prstGeom prst="rect">
            <a:avLst/>
          </a:prstGeom>
        </p:spPr>
      </p:pic>
      <p:pic>
        <p:nvPicPr>
          <p:cNvPr id="8" name="Picture 7">
            <a:extLst>
              <a:ext uri="{FF2B5EF4-FFF2-40B4-BE49-F238E27FC236}">
                <a16:creationId xmlns:a16="http://schemas.microsoft.com/office/drawing/2014/main" id="{4AFD0031-36D5-FD8B-FE1E-4BC2542BBA1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5593587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1048576"/>
            <a:ext cx="11152251" cy="4076244"/>
          </a:xfrm>
          <a:prstGeom prst="rect">
            <a:avLst/>
          </a:prstGeom>
        </p:spPr>
        <p:txBody>
          <a:bodyPr wrap="square">
            <a:spAutoFit/>
          </a:bodyPr>
          <a:lstStyle/>
          <a:p>
            <a:pPr algn="ctr" rtl="1">
              <a:lnSpc>
                <a:spcPct val="150000"/>
              </a:lnSpc>
            </a:pPr>
            <a:r>
              <a:rPr lang="en-US" sz="6000" i="0" dirty="0">
                <a:solidFill>
                  <a:srgbClr val="273582"/>
                </a:solidFill>
                <a:effectLst/>
                <a:latin typeface="Tahoma" panose="020B0604030504040204" pitchFamily="34" charset="0"/>
              </a:rPr>
              <a:t>)</a:t>
            </a:r>
            <a:r>
              <a:rPr lang="ar-LB" sz="6000" b="1" i="0" dirty="0">
                <a:solidFill>
                  <a:srgbClr val="273582"/>
                </a:solidFill>
                <a:effectLst/>
                <a:latin typeface="Tahoma" panose="020B0604030504040204" pitchFamily="34" charset="0"/>
              </a:rPr>
              <a:t>شكراً من كل القلب</a:t>
            </a:r>
          </a:p>
          <a:p>
            <a:pPr algn="ctr" rtl="1">
              <a:lnSpc>
                <a:spcPct val="150000"/>
              </a:lnSpc>
            </a:pPr>
            <a:r>
              <a:rPr lang="ar-LB" sz="6000" b="1" i="0" dirty="0">
                <a:solidFill>
                  <a:srgbClr val="273582"/>
                </a:solidFill>
                <a:effectLst/>
                <a:latin typeface="Tahoma" panose="020B0604030504040204" pitchFamily="34" charset="0"/>
              </a:rPr>
              <a:t>شكراً للقدوس الرب</a:t>
            </a:r>
          </a:p>
          <a:p>
            <a:pPr algn="ctr" rtl="1">
              <a:lnSpc>
                <a:spcPct val="150000"/>
              </a:lnSpc>
            </a:pPr>
            <a:r>
              <a:rPr lang="ar-LB" sz="6000" b="1" i="0" dirty="0">
                <a:solidFill>
                  <a:srgbClr val="273582"/>
                </a:solidFill>
                <a:effectLst/>
                <a:latin typeface="Tahoma" panose="020B0604030504040204" pitchFamily="34" charset="0"/>
              </a:rPr>
              <a:t>شكراً لأنه أعطانا ابنه</a:t>
            </a:r>
            <a:r>
              <a:rPr lang="en-US" sz="6000" b="0" i="0" dirty="0">
                <a:solidFill>
                  <a:srgbClr val="273582"/>
                </a:solidFill>
                <a:effectLst/>
                <a:latin typeface="Tahoma" panose="020B0604030504040204" pitchFamily="34" charset="0"/>
              </a:rPr>
              <a:t>(</a:t>
            </a:r>
            <a:r>
              <a:rPr lang="en-US" sz="6000" b="0" i="0" dirty="0">
                <a:solidFill>
                  <a:srgbClr val="273582"/>
                </a:solidFill>
                <a:effectLst/>
                <a:latin typeface="Arial" panose="020B0604020202020204" pitchFamily="34" charset="0"/>
                <a:cs typeface="Arial" panose="020B0604020202020204" pitchFamily="34" charset="0"/>
              </a:rPr>
              <a:t>٢</a:t>
            </a:r>
            <a:endParaRPr lang="ar-LB" sz="6000"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8347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1904494" y="601531"/>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8000" b="1" dirty="0">
                <a:solidFill>
                  <a:srgbClr val="00B050"/>
                </a:solidFill>
              </a:rPr>
              <a:t>لعبة: ماشي وراءه</a:t>
            </a:r>
            <a:endParaRPr lang="ar-SA" sz="8000" b="1" dirty="0">
              <a:ln/>
              <a:solidFill>
                <a:srgbClr val="00B050"/>
              </a:solidFill>
              <a:latin typeface="Tahoma" panose="020B0604030504040204" pitchFamily="34" charset="0"/>
              <a:ea typeface="Tahoma" panose="020B0604030504040204" pitchFamily="34" charset="0"/>
            </a:endParaRPr>
          </a:p>
        </p:txBody>
      </p:sp>
      <p:pic>
        <p:nvPicPr>
          <p:cNvPr id="5" name="Picture 4" descr="Logo&#10;&#10;Description automatically generated">
            <a:extLst>
              <a:ext uri="{FF2B5EF4-FFF2-40B4-BE49-F238E27FC236}">
                <a16:creationId xmlns:a16="http://schemas.microsoft.com/office/drawing/2014/main" id="{CAD5BF7E-76E7-46CB-B31E-3FA76CE729D5}"/>
              </a:ext>
            </a:extLst>
          </p:cNvPr>
          <p:cNvPicPr>
            <a:picLocks noChangeAspect="1"/>
          </p:cNvPicPr>
          <p:nvPr/>
        </p:nvPicPr>
        <p:blipFill>
          <a:blip r:embed="rId3"/>
          <a:stretch>
            <a:fillRect/>
          </a:stretch>
        </p:blipFill>
        <p:spPr>
          <a:xfrm>
            <a:off x="1437533" y="2199820"/>
            <a:ext cx="2056946" cy="1348264"/>
          </a:xfrm>
          <a:prstGeom prst="rect">
            <a:avLst/>
          </a:prstGeom>
        </p:spPr>
      </p:pic>
      <p:pic>
        <p:nvPicPr>
          <p:cNvPr id="7" name="Picture 6" descr="A pair of scissors cutting a piece of paper&#10;&#10;Description automatically generated with low confidence">
            <a:extLst>
              <a:ext uri="{FF2B5EF4-FFF2-40B4-BE49-F238E27FC236}">
                <a16:creationId xmlns:a16="http://schemas.microsoft.com/office/drawing/2014/main" id="{7356DB61-702F-48AC-9AA7-53C9576A6DE2}"/>
              </a:ext>
            </a:extLst>
          </p:cNvPr>
          <p:cNvPicPr>
            <a:picLocks noChangeAspect="1"/>
          </p:cNvPicPr>
          <p:nvPr/>
        </p:nvPicPr>
        <p:blipFill>
          <a:blip r:embed="rId4"/>
          <a:stretch>
            <a:fillRect/>
          </a:stretch>
        </p:blipFill>
        <p:spPr>
          <a:xfrm rot="19465142" flipH="1">
            <a:off x="1365964" y="4371815"/>
            <a:ext cx="1895372" cy="1266458"/>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B4793AF3-47D5-4EFC-8E0D-DC7C3D26F05F}"/>
              </a:ext>
            </a:extLst>
          </p:cNvPr>
          <p:cNvPicPr>
            <a:picLocks noChangeAspect="1"/>
          </p:cNvPicPr>
          <p:nvPr/>
        </p:nvPicPr>
        <p:blipFill>
          <a:blip r:embed="rId5"/>
          <a:stretch>
            <a:fillRect/>
          </a:stretch>
        </p:blipFill>
        <p:spPr>
          <a:xfrm>
            <a:off x="7938687" y="3392413"/>
            <a:ext cx="3068103" cy="2059464"/>
          </a:xfrm>
          <a:prstGeom prst="rect">
            <a:avLst/>
          </a:prstGeom>
        </p:spPr>
      </p:pic>
      <p:pic>
        <p:nvPicPr>
          <p:cNvPr id="20" name="Picture 19">
            <a:extLst>
              <a:ext uri="{FF2B5EF4-FFF2-40B4-BE49-F238E27FC236}">
                <a16:creationId xmlns:a16="http://schemas.microsoft.com/office/drawing/2014/main" id="{586D6D79-6935-49C7-B983-26BBBDCFABC2}"/>
              </a:ext>
            </a:extLst>
          </p:cNvPr>
          <p:cNvPicPr>
            <a:picLocks noChangeAspect="1"/>
          </p:cNvPicPr>
          <p:nvPr/>
        </p:nvPicPr>
        <p:blipFill>
          <a:blip r:embed="rId6"/>
          <a:stretch>
            <a:fillRect/>
          </a:stretch>
        </p:blipFill>
        <p:spPr>
          <a:xfrm>
            <a:off x="4357108" y="2826897"/>
            <a:ext cx="3251367" cy="3251367"/>
          </a:xfrm>
          <a:prstGeom prst="rect">
            <a:avLst/>
          </a:prstGeom>
        </p:spPr>
      </p:pic>
      <p:pic>
        <p:nvPicPr>
          <p:cNvPr id="2" name="Picture 1">
            <a:extLst>
              <a:ext uri="{FF2B5EF4-FFF2-40B4-BE49-F238E27FC236}">
                <a16:creationId xmlns:a16="http://schemas.microsoft.com/office/drawing/2014/main" id="{0F2984A7-5FF2-F60A-D982-D8EDA017DE0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087049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373293" y="2833955"/>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491854" y="4158497"/>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4841585"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5C9C9CA-A4CB-D731-20B2-7F0D0F806F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58803" y="562193"/>
            <a:ext cx="11152251" cy="5461239"/>
          </a:xfrm>
          <a:prstGeom prst="rect">
            <a:avLst/>
          </a:prstGeom>
        </p:spPr>
        <p:txBody>
          <a:bodyPr wrap="square">
            <a:spAutoFit/>
          </a:bodyPr>
          <a:lstStyle/>
          <a:p>
            <a:pPr algn="ctr" rtl="1">
              <a:lnSpc>
                <a:spcPct val="150000"/>
              </a:lnSpc>
            </a:pPr>
            <a:r>
              <a:rPr lang="ar-LB" sz="6000" dirty="0">
                <a:solidFill>
                  <a:srgbClr val="273582"/>
                </a:solidFill>
                <a:latin typeface="Tahoma" panose="020B0604030504040204" pitchFamily="34" charset="0"/>
              </a:rPr>
              <a:t>(</a:t>
            </a:r>
            <a:r>
              <a:rPr lang="ar-LB" sz="6000" b="1" dirty="0">
                <a:solidFill>
                  <a:srgbClr val="273582"/>
                </a:solidFill>
                <a:latin typeface="Tahoma" panose="020B0604030504040204" pitchFamily="34" charset="0"/>
              </a:rPr>
              <a:t>ف</a:t>
            </a:r>
            <a:r>
              <a:rPr lang="ar-LB" sz="6000" b="1" i="0" dirty="0">
                <a:solidFill>
                  <a:srgbClr val="273582"/>
                </a:solidFill>
                <a:effectLst/>
                <a:latin typeface="Tahoma" panose="020B0604030504040204" pitchFamily="34" charset="0"/>
              </a:rPr>
              <a:t>ليقول الضعيف بطل أنا</a:t>
            </a:r>
          </a:p>
          <a:p>
            <a:pPr algn="ctr" rtl="1">
              <a:lnSpc>
                <a:spcPct val="150000"/>
              </a:lnSpc>
            </a:pPr>
            <a:r>
              <a:rPr lang="ar-LB" sz="6000" b="1" i="0" dirty="0">
                <a:solidFill>
                  <a:srgbClr val="273582"/>
                </a:solidFill>
                <a:effectLst/>
                <a:latin typeface="Tahoma" panose="020B0604030504040204" pitchFamily="34" charset="0"/>
              </a:rPr>
              <a:t>والفقير لي غنى</a:t>
            </a:r>
          </a:p>
          <a:p>
            <a:pPr algn="ctr" rtl="1">
              <a:lnSpc>
                <a:spcPct val="150000"/>
              </a:lnSpc>
            </a:pPr>
            <a:r>
              <a:rPr lang="ar-LB" sz="6000" b="1" i="0" dirty="0">
                <a:solidFill>
                  <a:srgbClr val="273582"/>
                </a:solidFill>
                <a:effectLst/>
                <a:latin typeface="Tahoma" panose="020B0604030504040204" pitchFamily="34" charset="0"/>
              </a:rPr>
              <a:t>لأجل ما أعطى الرب لنا</a:t>
            </a:r>
            <a:r>
              <a:rPr lang="ar-LB" sz="6000" b="0" i="0" dirty="0">
                <a:solidFill>
                  <a:srgbClr val="273582"/>
                </a:solidFill>
                <a:effectLst/>
                <a:latin typeface="Tahoma" panose="020B0604030504040204" pitchFamily="34" charset="0"/>
              </a:rPr>
              <a:t>)</a:t>
            </a:r>
            <a:r>
              <a:rPr lang="en-US" sz="6000" b="0" i="0" dirty="0">
                <a:solidFill>
                  <a:srgbClr val="273582"/>
                </a:solidFill>
                <a:effectLst/>
                <a:latin typeface="Tahoma" panose="020B0604030504040204" pitchFamily="34" charset="0"/>
              </a:rPr>
              <a:t> ٢</a:t>
            </a:r>
            <a:endParaRPr lang="ar-LB" sz="6000" b="0" i="0" dirty="0">
              <a:solidFill>
                <a:srgbClr val="273582"/>
              </a:solidFill>
              <a:effectLst/>
              <a:latin typeface="Tahoma" panose="020B0604030504040204" pitchFamily="34" charset="0"/>
            </a:endParaRPr>
          </a:p>
          <a:p>
            <a:pPr algn="ctr" rtl="1">
              <a:lnSpc>
                <a:spcPct val="150000"/>
              </a:lnSpc>
            </a:pPr>
            <a:r>
              <a:rPr lang="ar-LB" sz="6000" i="0" dirty="0">
                <a:solidFill>
                  <a:srgbClr val="273582"/>
                </a:solidFill>
                <a:effectLst/>
                <a:latin typeface="Tahoma" panose="020B0604030504040204" pitchFamily="34" charset="0"/>
              </a:rPr>
              <a:t>(</a:t>
            </a:r>
            <a:r>
              <a:rPr lang="ar-LB" sz="6000" b="1" i="0" dirty="0">
                <a:solidFill>
                  <a:srgbClr val="273582"/>
                </a:solidFill>
                <a:effectLst/>
                <a:latin typeface="Tahoma" panose="020B0604030504040204" pitchFamily="34" charset="0"/>
              </a:rPr>
              <a:t>شكراً</a:t>
            </a:r>
            <a:r>
              <a:rPr lang="ar-LB" sz="6000" i="0" dirty="0">
                <a:solidFill>
                  <a:srgbClr val="273582"/>
                </a:solidFill>
                <a:effectLst/>
                <a:latin typeface="Tahoma" panose="020B0604030504040204" pitchFamily="34" charset="0"/>
              </a:rPr>
              <a:t>)</a:t>
            </a:r>
            <a:r>
              <a:rPr lang="en-US" sz="6000" b="0" i="0" dirty="0">
                <a:solidFill>
                  <a:srgbClr val="273582"/>
                </a:solidFill>
                <a:effectLst/>
                <a:latin typeface="Tahoma" panose="020B0604030504040204" pitchFamily="34" charset="0"/>
              </a:rPr>
              <a:t> ٢</a:t>
            </a:r>
            <a:endParaRPr lang="ar-LB" sz="6000" b="0"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1336891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115959"/>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b="0" i="0" dirty="0">
                <a:solidFill>
                  <a:srgbClr val="7030A0"/>
                </a:solidFill>
                <a:effectLst/>
                <a:latin typeface="Tahoma" panose="020B0604030504040204" pitchFamily="34" charset="0"/>
              </a:rPr>
              <a:t>يسوع بحب كل الناس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يسوع بحب كل الناس">
            <a:hlinkClick r:id="" action="ppaction://media"/>
            <a:extLst>
              <a:ext uri="{FF2B5EF4-FFF2-40B4-BE49-F238E27FC236}">
                <a16:creationId xmlns:a16="http://schemas.microsoft.com/office/drawing/2014/main" id="{80923DFB-A986-4387-BAA3-542829924F9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534980"/>
            <a:ext cx="609600" cy="609600"/>
          </a:xfrm>
          <a:prstGeom prst="rect">
            <a:avLst/>
          </a:prstGeom>
        </p:spPr>
      </p:pic>
    </p:spTree>
    <p:extLst>
      <p:ext uri="{BB962C8B-B14F-4D97-AF65-F5344CB8AC3E}">
        <p14:creationId xmlns:p14="http://schemas.microsoft.com/office/powerpoint/2010/main" val="13358541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8">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2021532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429745" y="856357"/>
            <a:ext cx="8034483" cy="6170856"/>
          </a:xfrm>
          <a:prstGeom prst="rect">
            <a:avLst/>
          </a:prstGeom>
        </p:spPr>
        <p:txBody>
          <a:bodyPr wrap="square">
            <a:spAutoFit/>
          </a:bodyPr>
          <a:lstStyle/>
          <a:p>
            <a:pPr algn="ctr" rtl="1">
              <a:lnSpc>
                <a:spcPct val="150000"/>
              </a:lnSpc>
            </a:pPr>
            <a:r>
              <a:rPr lang="ar-LB" sz="5400" b="1" dirty="0">
                <a:solidFill>
                  <a:srgbClr val="273582"/>
                </a:solidFill>
                <a:effectLst/>
              </a:rPr>
              <a:t>يسوع خلقني بيبي		بحبني</a:t>
            </a:r>
          </a:p>
          <a:p>
            <a:pPr algn="ctr" rtl="1">
              <a:lnSpc>
                <a:spcPct val="150000"/>
              </a:lnSpc>
            </a:pPr>
            <a:r>
              <a:rPr lang="ar-LB" sz="5400" b="1" dirty="0">
                <a:solidFill>
                  <a:srgbClr val="273582"/>
                </a:solidFill>
                <a:effectLst/>
              </a:rPr>
              <a:t>يسوع خلقشك بيبي   </a:t>
            </a:r>
            <a:r>
              <a:rPr lang="ar-LB" sz="5400" b="1" dirty="0">
                <a:solidFill>
                  <a:srgbClr val="273582"/>
                </a:solidFill>
              </a:rPr>
              <a:t>     </a:t>
            </a:r>
            <a:r>
              <a:rPr lang="ar-LB" sz="5400" b="1" dirty="0">
                <a:solidFill>
                  <a:srgbClr val="273582"/>
                </a:solidFill>
                <a:effectLst/>
              </a:rPr>
              <a:t>بحبك</a:t>
            </a:r>
          </a:p>
          <a:p>
            <a:pPr algn="ctr" rtl="1">
              <a:lnSpc>
                <a:spcPct val="150000"/>
              </a:lnSpc>
            </a:pPr>
            <a:r>
              <a:rPr lang="ar-LB" sz="5400" b="1" dirty="0">
                <a:solidFill>
                  <a:srgbClr val="273582"/>
                </a:solidFill>
                <a:effectLst/>
              </a:rPr>
              <a:t>يسوع خلقنا كلنا		      بحبنا</a:t>
            </a:r>
          </a:p>
          <a:p>
            <a:pPr algn="ctr" rtl="1">
              <a:lnSpc>
                <a:spcPct val="150000"/>
              </a:lnSpc>
            </a:pPr>
            <a:r>
              <a:rPr lang="ar-LB" sz="5400" b="1" dirty="0">
                <a:solidFill>
                  <a:srgbClr val="273582"/>
                </a:solidFill>
                <a:effectLst/>
              </a:rPr>
              <a:t>يسوع بحبنا على طول</a:t>
            </a:r>
          </a:p>
          <a:p>
            <a:pPr algn="ctr" rtl="1">
              <a:lnSpc>
                <a:spcPct val="150000"/>
              </a:lnSpc>
            </a:pPr>
            <a:endParaRPr lang="ar-LB" sz="5400" b="1" dirty="0">
              <a:solidFill>
                <a:srgbClr val="273582"/>
              </a:solidFill>
              <a:effectLst/>
            </a:endParaRPr>
          </a:p>
        </p:txBody>
      </p:sp>
    </p:spTree>
    <p:extLst>
      <p:ext uri="{BB962C8B-B14F-4D97-AF65-F5344CB8AC3E}">
        <p14:creationId xmlns:p14="http://schemas.microsoft.com/office/powerpoint/2010/main" val="1010161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40882168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2951</TotalTime>
  <Words>1924</Words>
  <Application>Microsoft Macintosh PowerPoint</Application>
  <PresentationFormat>Widescreen</PresentationFormat>
  <Paragraphs>260</Paragraphs>
  <Slides>41</Slides>
  <Notes>15</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665</cp:revision>
  <dcterms:created xsi:type="dcterms:W3CDTF">2020-02-20T11:27:55Z</dcterms:created>
  <dcterms:modified xsi:type="dcterms:W3CDTF">2022-11-07T10:52:21Z</dcterms:modified>
</cp:coreProperties>
</file>